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03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61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3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77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80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43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2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8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73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3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25B20-7807-41A2-82D1-E7A41AC8F794}" type="datetimeFigureOut">
              <a:rPr lang="ru-RU" smtClean="0"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4DCF2-396A-4A1A-BF70-BA312F0A5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06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348880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05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8952" y="2136338"/>
            <a:ext cx="878497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ОТДЕЛ МОХОВИДНЫЕ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ОБЩАЯ ХАРАКТЕРИСТИКА И ЗНАЧЕНИЕ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35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СФАГНУМ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84784"/>
            <a:ext cx="7560840" cy="503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43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ТУИДИУМ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190" y="1594587"/>
            <a:ext cx="6672741" cy="500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73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ЗНАЧЕНИЕ МХОВ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Участвуют в образовании болот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Участвуют в создании торфа (Сфагнум)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Влияют на общую обеспеченность суши влагой</a:t>
            </a:r>
          </a:p>
        </p:txBody>
      </p:sp>
    </p:spTree>
    <p:extLst>
      <p:ext uri="{BB962C8B-B14F-4D97-AF65-F5344CB8AC3E}">
        <p14:creationId xmlns:p14="http://schemas.microsoft.com/office/powerpoint/2010/main" val="72306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ВОПРОСЫ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1. Назовите 2 больших класса мхов?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2. К какому классу относят мхи: Маршанция 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Риччия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3. Название мха, который входит в состав торфа?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918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ОТВЕТЫ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1. Печёночники и листостебельные мхи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2. Печёночники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3. Сфагнум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665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МОХОВИДНЫЕ – обширная группа растений, сильно различающихся по внешнему строению. Во всём мире их насчитывается около 27 тыс. видов.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59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Среди моховидных различают два больших класса: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914400" lvl="2" indent="0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1. ПЕЧЁНОЧНИКИ </a:t>
            </a:r>
          </a:p>
          <a:p>
            <a:pPr marL="914400" lvl="2" indent="0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2. ЛИСТОСТЕБЕЛЬНЫЕ МХИ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11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Печёночники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Это очень древние мхи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Прикреплены к почве ризоидами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Их часто выращивают в аквариумах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11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МАРШАНЦИЯ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00808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16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РИЧЧИЯ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004" y="1412776"/>
            <a:ext cx="3942184" cy="525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56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МОНОСОЛЕНИУМ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628800"/>
            <a:ext cx="7119156" cy="474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383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ЛИСТОСТЕБЕЛЬНЫЕ МХИ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Хорошо видны стебель и мелкие зелёные листья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Есть ризоиды, которые закрепляют растения и поглощают воду из почвы</a:t>
            </a: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Растут в лесу и в тундре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479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45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КУКУШКИН ЛЁН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085" y="1389382"/>
            <a:ext cx="6906344" cy="517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31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154</Words>
  <Application>Microsoft Office PowerPoint</Application>
  <PresentationFormat>Экран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МОХОВИДНЫЕ – обширная группа растений, сильно различающихся по внешнему строению. Во всём мире их насчитывается около 27 тыс. видов.</vt:lpstr>
      <vt:lpstr>Среди моховидных различают два больших класса:</vt:lpstr>
      <vt:lpstr>Печёночники</vt:lpstr>
      <vt:lpstr>МАРШАНЦИЯ</vt:lpstr>
      <vt:lpstr>РИЧЧИЯ</vt:lpstr>
      <vt:lpstr>МОНОСОЛЕНИУМ</vt:lpstr>
      <vt:lpstr>ЛИСТОСТЕБЕЛЬНЫЕ МХИ</vt:lpstr>
      <vt:lpstr>КУКУШКИН ЛЁН</vt:lpstr>
      <vt:lpstr>СФАГНУМ</vt:lpstr>
      <vt:lpstr>ТУИДИУМ</vt:lpstr>
      <vt:lpstr>ЗНАЧЕНИЕ МХОВ</vt:lpstr>
      <vt:lpstr>ВОПРОСЫ</vt:lpstr>
      <vt:lpstr>ОТВЕТЫ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</cp:revision>
  <dcterms:created xsi:type="dcterms:W3CDTF">2015-02-13T17:04:32Z</dcterms:created>
  <dcterms:modified xsi:type="dcterms:W3CDTF">2015-02-13T17:58:08Z</dcterms:modified>
</cp:coreProperties>
</file>