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9" r:id="rId2"/>
    <p:sldId id="266" r:id="rId3"/>
    <p:sldId id="256" r:id="rId4"/>
    <p:sldId id="258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878" autoAdjust="0"/>
    <p:restoredTop sz="94660"/>
  </p:normalViewPr>
  <p:slideViewPr>
    <p:cSldViewPr>
      <p:cViewPr varScale="1">
        <p:scale>
          <a:sx n="68" d="100"/>
          <a:sy n="68" d="100"/>
        </p:scale>
        <p:origin x="-8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1\Desktop\&#1084;&#1072;&#1090;&#1077;&#1084;&#1072;&#1090;&#1080;&#1082;&#1072;%2027.02\Kto-hochet-stat_-millionerom-Zastavka-2008-nv(muzbaron.co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72;&#1090;&#1077;&#1084;&#1072;&#1090;&#1080;&#1082;&#1072;%2027.02\&#1092;&#1080;&#1085;&#1072;&#1083;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72;&#1090;&#1077;&#1084;&#1072;&#1090;&#1080;&#1082;&#1072;%2027.02\&#1087;&#1088;&#1072;&#1074;&#1080;&#1083;&#1100;&#1085;&#1099;&#1081;%20&#1086;&#1090;&#1074;&#1077;&#1090;s_(xMusic.me)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математика 27.02\81996880.jpg"/>
          <p:cNvPicPr>
            <a:picLocks noChangeAspect="1" noChangeArrowheads="1"/>
          </p:cNvPicPr>
          <p:nvPr/>
        </p:nvPicPr>
        <p:blipFill>
          <a:blip r:embed="rId3"/>
          <a:srcRect t="788" r="1626" b="3128"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2928934"/>
            <a:ext cx="7199438" cy="13618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FFC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математиком</a:t>
            </a:r>
            <a:endParaRPr lang="ru-RU" sz="8000" b="1" cap="none" spc="50" dirty="0">
              <a:ln w="11430">
                <a:solidFill>
                  <a:srgbClr val="7030A0"/>
                </a:solidFill>
              </a:ln>
              <a:solidFill>
                <a:srgbClr val="FFC000"/>
              </a:solidFill>
              <a:effectLst>
                <a:glow rad="228600">
                  <a:srgbClr val="FFFF00">
                    <a:alpha val="4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Kto-hochet-stat_-millionerom-Zastavka-2008-nv(muzbar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071678"/>
            <a:ext cx="750099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ИГРУ!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фин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7224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математика 27.02\81996880.jpg"/>
          <p:cNvPicPr>
            <a:picLocks noChangeAspect="1" noChangeArrowheads="1"/>
          </p:cNvPicPr>
          <p:nvPr/>
        </p:nvPicPr>
        <p:blipFill>
          <a:blip r:embed="rId3"/>
          <a:srcRect l="5506" t="5978" r="12690" b="3128"/>
          <a:stretch>
            <a:fillRect/>
          </a:stretch>
        </p:blipFill>
        <p:spPr bwMode="auto">
          <a:xfrm>
            <a:off x="285719" y="104386"/>
            <a:ext cx="7728323" cy="6539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00100" y="2928934"/>
            <a:ext cx="7199438" cy="13618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FFC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математиком</a:t>
            </a:r>
            <a:endParaRPr lang="ru-RU" sz="8000" b="1" cap="none" spc="50" dirty="0">
              <a:ln w="11430">
                <a:solidFill>
                  <a:srgbClr val="7030A0"/>
                </a:solidFill>
              </a:ln>
              <a:solidFill>
                <a:srgbClr val="FFC000"/>
              </a:solidFill>
              <a:effectLst>
                <a:glow rad="228600">
                  <a:srgbClr val="FFFF00">
                    <a:alpha val="4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правильный ответs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14290"/>
            <a:ext cx="6858048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Задание №1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latin typeface="BatangChe" pitchFamily="49" charset="-127"/>
                <a:ea typeface="BatangChe" pitchFamily="49" charset="-127"/>
                <a:cs typeface="Times New Roman" pitchFamily="18" charset="0"/>
              </a:rPr>
              <a:t>ЗА ПРАВИЛЬНО ВЫПОЛНЕННОЕ ЗАДАНИЕ 3 БАЛЛА</a:t>
            </a:r>
          </a:p>
          <a:p>
            <a:endParaRPr lang="ru-RU" dirty="0"/>
          </a:p>
        </p:txBody>
      </p:sp>
      <p:pic>
        <p:nvPicPr>
          <p:cNvPr id="28674" name="Picture 2" descr="Сложные загадки с ответами по физик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428652"/>
            <a:ext cx="9715568" cy="7812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357166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№2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214422"/>
            <a:ext cx="4357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Найдите площадь фигуры: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071678"/>
            <a:ext cx="1857388" cy="328614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003">
            <a:schemeClr val="dk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3714752"/>
            <a:ext cx="2857520" cy="16430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2071678"/>
            <a:ext cx="1214446" cy="16430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171448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 см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171448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см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5357826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16 см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0" y="3270735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 см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7620" y="5643578"/>
            <a:ext cx="4143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112 см</a:t>
            </a:r>
            <a:r>
              <a:rPr lang="ru-RU" sz="4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3486171" y="2728879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см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357166"/>
            <a:ext cx="628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43182"/>
            <a:ext cx="4429124" cy="2929681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346789" y="3571876"/>
            <a:ext cx="4555079" cy="298610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14282" y="1071546"/>
            <a:ext cx="785818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Выложено неверное математическое выражение.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Получите верное математическое выражение, переложив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спички.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42984"/>
            <a:ext cx="72866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Есть два ведра емкостью 4 и 9 литров.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Как с их помощью принести из речки ровно 6 литров воды?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714752"/>
            <a:ext cx="5143536" cy="2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000232" y="214290"/>
            <a:ext cx="442915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№4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85728"/>
            <a:ext cx="7858180" cy="31085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 полного девятилитрового ведра нужно вылить в реку 8литров воды, пользуясь ведром в 4 литра. Затем литр, оставшийся в большом ведре, нужно перелить в пустое четырехлитровое ведро. Если в него теперь добавить три литра из полного большого ведра, то в девятилитровом ведре как раз останется шесть литров воды.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71472" y="1428736"/>
            <a:ext cx="721523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два дня пропололи 7/9 огорода. Причем в первый день пропололи 5/9 огорода. Какую часть огорода пропололи за второй день?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7" name="Picture 3" descr="Прополка - Муниципальное бюджетное общеобразовательное учреждение `Рассветская средняя общеобразовательная школа`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000372"/>
            <a:ext cx="4267200" cy="32004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00232" y="214290"/>
            <a:ext cx="442915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№5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928670"/>
            <a:ext cx="7143800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Ответ: 2/9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 РЕШЕНИЕ: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  7/9-5/9 = 2/9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Презентация Microsoft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85992"/>
            <a:ext cx="7715304" cy="2768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00232" y="214290"/>
            <a:ext cx="442915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№6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57422" y="2928934"/>
            <a:ext cx="64294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9</a:t>
            </a:r>
            <a:r>
              <a:rPr lang="ru-RU" dirty="0" smtClean="0"/>
              <a:t> </a:t>
            </a:r>
            <a:r>
              <a:rPr lang="ru-RU" u="sng" dirty="0" smtClean="0"/>
              <a:t>2</a:t>
            </a:r>
          </a:p>
          <a:p>
            <a:r>
              <a:rPr lang="ru-RU" dirty="0" smtClean="0"/>
              <a:t>    4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86182" y="3000372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12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00628" y="2857496"/>
            <a:ext cx="92869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10 </a:t>
            </a:r>
            <a:r>
              <a:rPr lang="ru-RU" u="sng" dirty="0" smtClean="0"/>
              <a:t>6</a:t>
            </a:r>
          </a:p>
          <a:p>
            <a:r>
              <a:rPr lang="ru-RU" dirty="0" smtClean="0"/>
              <a:t>       9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929454" y="2928934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10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143108" y="4071942"/>
            <a:ext cx="64294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9</a:t>
            </a:r>
            <a:r>
              <a:rPr lang="ru-RU" dirty="0" smtClean="0"/>
              <a:t> </a:t>
            </a:r>
            <a:r>
              <a:rPr lang="ru-RU" u="sng" dirty="0" smtClean="0"/>
              <a:t>1</a:t>
            </a:r>
          </a:p>
          <a:p>
            <a:r>
              <a:rPr lang="ru-RU" dirty="0" smtClean="0"/>
              <a:t>    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4214818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214942" y="4071942"/>
            <a:ext cx="64294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3</a:t>
            </a:r>
            <a:r>
              <a:rPr lang="ru-RU" dirty="0" smtClean="0"/>
              <a:t> </a:t>
            </a:r>
            <a:r>
              <a:rPr lang="ru-RU" u="sng" dirty="0" smtClean="0"/>
              <a:t>1</a:t>
            </a:r>
          </a:p>
          <a:p>
            <a:r>
              <a:rPr lang="ru-RU" dirty="0" smtClean="0"/>
              <a:t>    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000892" y="4143380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11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5984" y="1000108"/>
            <a:ext cx="2711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Сравните числа: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1752600"/>
            <a:ext cx="1885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</a:rPr>
              <a:t>а) 35,87</a:t>
            </a:r>
            <a:endParaRPr lang="ru-RU" sz="4000" b="1" dirty="0">
              <a:solidFill>
                <a:srgbClr val="00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9000" y="1828800"/>
            <a:ext cx="465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66"/>
                </a:solidFill>
              </a:rPr>
              <a:t>*</a:t>
            </a:r>
            <a:endParaRPr lang="ru-RU" sz="4400" b="1" dirty="0">
              <a:solidFill>
                <a:srgbClr val="00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800" y="1752600"/>
            <a:ext cx="18758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</a:rPr>
              <a:t>35,8695</a:t>
            </a:r>
            <a:endParaRPr lang="ru-RU" sz="4000" b="1" dirty="0">
              <a:solidFill>
                <a:srgbClr val="00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0" y="2743200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</a:rPr>
              <a:t>б) 23,53 </a:t>
            </a:r>
            <a:endParaRPr lang="ru-RU" sz="4000" b="1" dirty="0">
              <a:solidFill>
                <a:srgbClr val="00006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5200" y="2819400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66"/>
                </a:solidFill>
              </a:rPr>
              <a:t>*</a:t>
            </a:r>
            <a:endParaRPr lang="ru-RU" sz="4400" b="1" dirty="0">
              <a:solidFill>
                <a:srgbClr val="00006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2743200"/>
            <a:ext cx="1611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</a:rPr>
              <a:t>23,530</a:t>
            </a:r>
            <a:endParaRPr lang="ru-RU" sz="4000" b="1" dirty="0">
              <a:solidFill>
                <a:srgbClr val="00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47800" y="3657600"/>
            <a:ext cx="20008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</a:rPr>
              <a:t>в) 60,35 </a:t>
            </a:r>
            <a:endParaRPr lang="ru-RU" sz="4000" b="1" dirty="0">
              <a:solidFill>
                <a:srgbClr val="00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05200" y="3733800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66"/>
                </a:solidFill>
              </a:rPr>
              <a:t>*</a:t>
            </a:r>
            <a:endParaRPr lang="ru-RU" sz="4400" b="1" dirty="0">
              <a:solidFill>
                <a:srgbClr val="00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4800" y="3657600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</a:rPr>
              <a:t>60,5</a:t>
            </a:r>
            <a:endParaRPr lang="ru-RU" sz="4000" b="1" dirty="0">
              <a:solidFill>
                <a:srgbClr val="00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47800" y="4572000"/>
            <a:ext cx="21884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</a:rPr>
              <a:t>г) 0,1200 </a:t>
            </a:r>
            <a:endParaRPr lang="ru-RU" sz="4000" b="1" dirty="0">
              <a:solidFill>
                <a:srgbClr val="00006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14744" y="4643446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66"/>
                </a:solidFill>
              </a:rPr>
              <a:t>*</a:t>
            </a:r>
            <a:endParaRPr lang="ru-RU" sz="4400" b="1" dirty="0">
              <a:solidFill>
                <a:srgbClr val="00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91000" y="4572000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</a:rPr>
              <a:t>0,12</a:t>
            </a:r>
            <a:endParaRPr lang="ru-RU" sz="4000" b="1" dirty="0">
              <a:solidFill>
                <a:srgbClr val="0000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6314" y="0"/>
            <a:ext cx="407196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№7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09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10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8" grpId="1"/>
      <p:bldP spid="9" grpId="0"/>
      <p:bldP spid="10" grpId="0"/>
      <p:bldP spid="11" grpId="0"/>
      <p:bldP spid="11" grpId="1"/>
      <p:bldP spid="12" grpId="0"/>
      <p:bldP spid="13" grpId="0"/>
      <p:bldP spid="14" grpId="0"/>
      <p:bldP spid="14" grpId="1"/>
      <p:bldP spid="15" grpId="0"/>
      <p:bldP spid="16" grpId="0"/>
      <p:bldP spid="17" grpId="0"/>
      <p:bldP spid="17" grpId="1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216</TotalTime>
  <Words>224</Words>
  <PresentationFormat>Экран (4:3)</PresentationFormat>
  <Paragraphs>55</Paragraphs>
  <Slides>10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6</cp:revision>
  <dcterms:created xsi:type="dcterms:W3CDTF">2015-02-26T16:16:58Z</dcterms:created>
  <dcterms:modified xsi:type="dcterms:W3CDTF">2015-02-26T20:15:36Z</dcterms:modified>
</cp:coreProperties>
</file>