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0" r:id="rId3"/>
    <p:sldId id="257" r:id="rId4"/>
    <p:sldId id="274" r:id="rId5"/>
    <p:sldId id="258" r:id="rId6"/>
    <p:sldId id="276" r:id="rId7"/>
    <p:sldId id="259" r:id="rId8"/>
    <p:sldId id="264" r:id="rId9"/>
    <p:sldId id="268" r:id="rId10"/>
    <p:sldId id="269" r:id="rId11"/>
    <p:sldId id="27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60046C-6A2E-4FBD-8F30-4F2A0801EC2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7014F8-2961-4AD4-B79C-AEA2EEF7B09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074;&#1099;&#1087;&#1091;&#1089;&#1082;&#1085;&#1072;&#1103;%20&#1088;&#1072;&#1073;&#1086;&#1090;&#1072;\lube_-_berezi_shumyat_(basemp3.ru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074;&#1099;&#1087;&#1091;&#1089;&#1082;&#1085;&#1072;&#1103;%20&#1088;&#1072;&#1073;&#1086;&#1090;&#1072;\LeiysiaPesnia-RodnaiaZemlia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15064" cy="27003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Окружающий мир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29198"/>
            <a:ext cx="7854696" cy="121444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Мой родной край</a:t>
            </a:r>
            <a:endParaRPr lang="ru-RU" sz="7200" dirty="0"/>
          </a:p>
        </p:txBody>
      </p:sp>
      <p:pic>
        <p:nvPicPr>
          <p:cNvPr id="5" name="Рисунок 4" descr=",бере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4690374"/>
          </a:xfrm>
          <a:prstGeom prst="rect">
            <a:avLst/>
          </a:prstGeom>
        </p:spPr>
      </p:pic>
      <p:pic>
        <p:nvPicPr>
          <p:cNvPr id="6" name="lube_-_berezi_shumyat_(base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ив отход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3312368" cy="2376264"/>
          </a:xfrm>
          <a:prstGeom prst="rect">
            <a:avLst/>
          </a:prstGeom>
        </p:spPr>
      </p:pic>
      <p:pic>
        <p:nvPicPr>
          <p:cNvPr id="8" name="Рисунок 7" descr="берегите ле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0200" y="4221088"/>
            <a:ext cx="4071966" cy="2304256"/>
          </a:xfrm>
          <a:prstGeom prst="rect">
            <a:avLst/>
          </a:prstGeom>
        </p:spPr>
      </p:pic>
      <p:pic>
        <p:nvPicPr>
          <p:cNvPr id="10" name="Рисунок 9" descr="берегите лес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8556" y="1182128"/>
            <a:ext cx="3890142" cy="28949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 Охранять природу – значит охранять Родину!»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3762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ndAc>
      <p:stSnd loop="1"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Собрать бы мусор, сохранить леса, </a:t>
            </a:r>
          </a:p>
          <a:p>
            <a:r>
              <a:rPr lang="ru-RU" dirty="0"/>
              <a:t>К живому относится с уважением…</a:t>
            </a:r>
          </a:p>
          <a:p>
            <a:r>
              <a:rPr lang="ru-RU" dirty="0"/>
              <a:t>Земля, прости, в долгу мы у тебя,</a:t>
            </a:r>
          </a:p>
          <a:p>
            <a:r>
              <a:rPr lang="ru-RU" dirty="0"/>
              <a:t>Ты - жизнь, а мы все разрушая,</a:t>
            </a:r>
          </a:p>
          <a:p>
            <a:r>
              <a:rPr lang="ru-RU" dirty="0"/>
              <a:t>Совсем забыли о твоей душе, </a:t>
            </a:r>
          </a:p>
          <a:p>
            <a:r>
              <a:rPr lang="ru-RU" dirty="0"/>
              <a:t>Совсем забыли, что она живая!</a:t>
            </a:r>
          </a:p>
          <a:p>
            <a:endParaRPr lang="ru-RU" dirty="0"/>
          </a:p>
        </p:txBody>
      </p:sp>
      <p:pic>
        <p:nvPicPr>
          <p:cNvPr id="7" name="Рисунок 6" descr=",бере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273630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91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Соберите  пословицы и поговорки  о родном крае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790021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За морем теплее,</a:t>
            </a:r>
          </a:p>
          <a:p>
            <a:r>
              <a:rPr lang="ru-RU" sz="2800" b="1" dirty="0" smtClean="0"/>
              <a:t>На чужой стороне</a:t>
            </a:r>
          </a:p>
          <a:p>
            <a:r>
              <a:rPr lang="ru-RU" sz="2800" b="1" dirty="0" smtClean="0"/>
              <a:t>Своя земля </a:t>
            </a:r>
          </a:p>
          <a:p>
            <a:r>
              <a:rPr lang="ru-RU" sz="2800" b="1" dirty="0" smtClean="0"/>
              <a:t>Кто где родится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Родная землица  </a:t>
            </a:r>
          </a:p>
          <a:p>
            <a:r>
              <a:rPr lang="ru-RU" b="1" dirty="0" smtClean="0"/>
              <a:t>Родину, как и родителей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384377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Родина милей вдвойне.</a:t>
            </a:r>
          </a:p>
          <a:p>
            <a:r>
              <a:rPr lang="ru-RU" sz="2800" b="1" dirty="0" smtClean="0"/>
              <a:t>там и пригодится.</a:t>
            </a:r>
          </a:p>
          <a:p>
            <a:r>
              <a:rPr lang="ru-RU" sz="2800" b="1" dirty="0" smtClean="0"/>
              <a:t>и в горсти мила.</a:t>
            </a:r>
          </a:p>
          <a:p>
            <a:r>
              <a:rPr lang="ru-RU" sz="2800" b="1" dirty="0" smtClean="0"/>
              <a:t>а у нас светлее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и во сне снится.</a:t>
            </a:r>
          </a:p>
          <a:p>
            <a:r>
              <a:rPr lang="ru-RU" b="1" smtClean="0"/>
              <a:t> </a:t>
            </a:r>
            <a:r>
              <a:rPr lang="ru-RU" b="1" dirty="0" smtClean="0"/>
              <a:t>не выбирают.</a:t>
            </a:r>
            <a:endParaRPr lang="ru-RU" b="1" dirty="0"/>
          </a:p>
        </p:txBody>
      </p:sp>
      <p:pic>
        <p:nvPicPr>
          <p:cNvPr id="6" name="LeiysiaPesnia-RodnaiaZeml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и продолжи фразы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Мой родной край –это….</a:t>
            </a:r>
          </a:p>
          <a:p>
            <a:r>
              <a:rPr lang="ru-RU" sz="4000" dirty="0" smtClean="0"/>
              <a:t>Я живу  в ….</a:t>
            </a:r>
          </a:p>
          <a:p>
            <a:r>
              <a:rPr lang="ru-RU" sz="4000" dirty="0" smtClean="0"/>
              <a:t>Наша страна называется……</a:t>
            </a:r>
            <a:endParaRPr lang="ru-RU" sz="4000" dirty="0"/>
          </a:p>
        </p:txBody>
      </p:sp>
    </p:spTree>
  </p:cSld>
  <p:clrMapOvr>
    <a:masterClrMapping/>
  </p:clrMapOvr>
  <p:transition spd="med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 описания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957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Местонахождение</a:t>
            </a:r>
            <a:r>
              <a:rPr lang="ru-RU" sz="32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Природные зоны.</a:t>
            </a:r>
            <a:endParaRPr lang="ru-RU" sz="3200" b="1" dirty="0" smtClean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Рельеф. </a:t>
            </a:r>
            <a:endParaRPr lang="ru-RU" sz="3200" b="1" dirty="0" smtClean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Водоемы.</a:t>
            </a:r>
            <a:endParaRPr lang="ru-RU" sz="3200" b="1" dirty="0" smtClean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Экономика.</a:t>
            </a:r>
            <a:endParaRPr lang="ru-RU" sz="3200" b="1" dirty="0" smtClean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 Экологические проблемы.</a:t>
            </a:r>
            <a:endParaRPr lang="en-US" b="1" dirty="0" smtClean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2736304" cy="1152128"/>
          </a:xfrm>
        </p:spPr>
        <p:txBody>
          <a:bodyPr/>
          <a:lstStyle/>
          <a:p>
            <a:pPr algn="ctr"/>
            <a:r>
              <a:rPr lang="ru-RU" sz="1800" b="1" dirty="0" smtClean="0"/>
              <a:t>Составьте предложения о местонахождении России,  пользуясь словами и числами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700808"/>
            <a:ext cx="2448272" cy="47285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расположена</a:t>
            </a:r>
          </a:p>
          <a:p>
            <a:pPr algn="ctr"/>
            <a:r>
              <a:rPr lang="ru-RU" sz="2400" dirty="0" smtClean="0">
                <a:latin typeface="+mj-lt"/>
              </a:rPr>
              <a:t>17 075 400 </a:t>
            </a:r>
            <a:r>
              <a:rPr lang="ru-RU" sz="2400" dirty="0" smtClean="0"/>
              <a:t>км</a:t>
            </a:r>
            <a:r>
              <a:rPr lang="en-US" sz="2400" baseline="30000" dirty="0" smtClean="0"/>
              <a:t>2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/>
              <a:t>граничит</a:t>
            </a:r>
          </a:p>
          <a:p>
            <a:pPr algn="ctr"/>
            <a:r>
              <a:rPr lang="ru-RU" sz="2400" dirty="0" smtClean="0"/>
              <a:t>крупнейшая </a:t>
            </a:r>
          </a:p>
          <a:p>
            <a:pPr algn="ctr"/>
            <a:r>
              <a:rPr lang="ru-RU" sz="2400" dirty="0" smtClean="0"/>
              <a:t>площадь</a:t>
            </a:r>
          </a:p>
          <a:p>
            <a:pPr algn="ctr"/>
            <a:r>
              <a:rPr lang="ru-RU" sz="2400" dirty="0" smtClean="0"/>
              <a:t>государство</a:t>
            </a:r>
          </a:p>
          <a:p>
            <a:pPr algn="ctr"/>
            <a:r>
              <a:rPr lang="ru-RU" sz="2400" dirty="0" smtClean="0"/>
              <a:t>территория</a:t>
            </a:r>
          </a:p>
          <a:p>
            <a:pPr algn="ctr"/>
            <a:r>
              <a:rPr lang="ru-RU" sz="2400" dirty="0" smtClean="0"/>
              <a:t>Евразия</a:t>
            </a:r>
          </a:p>
          <a:p>
            <a:pPr algn="ctr"/>
            <a:r>
              <a:rPr lang="ru-RU" sz="2400" dirty="0" smtClean="0">
                <a:latin typeface="+mj-lt"/>
              </a:rPr>
              <a:t>18</a:t>
            </a:r>
          </a:p>
          <a:p>
            <a:pPr algn="ctr"/>
            <a:r>
              <a:rPr lang="ru-RU" sz="2400" dirty="0" smtClean="0"/>
              <a:t>мир </a:t>
            </a:r>
          </a:p>
          <a:p>
            <a:pPr algn="ctr"/>
            <a:r>
              <a:rPr lang="ru-RU" sz="2400" dirty="0" smtClean="0"/>
              <a:t>страны</a:t>
            </a:r>
            <a:endParaRPr lang="ru-RU" sz="2400" dirty="0"/>
          </a:p>
        </p:txBody>
      </p:sp>
      <p:sp>
        <p:nvSpPr>
          <p:cNvPr id="7" name="Облако 6">
            <a:hlinkClick r:id="rId2" action="ppaction://hlinksldjump"/>
          </p:cNvPr>
          <p:cNvSpPr/>
          <p:nvPr/>
        </p:nvSpPr>
        <p:spPr>
          <a:xfrm>
            <a:off x="8229600" y="6429372"/>
            <a:ext cx="914400" cy="4286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484784"/>
            <a:ext cx="51229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>
            <a:hlinkClick r:id="rId2" action="ppaction://hlinksldjump"/>
          </p:cNvPr>
          <p:cNvSpPr/>
          <p:nvPr/>
        </p:nvSpPr>
        <p:spPr>
          <a:xfrm>
            <a:off x="8001024" y="6000768"/>
            <a:ext cx="914400" cy="4286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физическая карта росс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8136904" cy="4148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Расскажите рельефе и  водоемах  России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>
            <a:hlinkClick r:id="rId2" action="ppaction://hlinksldjump"/>
          </p:cNvPr>
          <p:cNvSpPr/>
          <p:nvPr/>
        </p:nvSpPr>
        <p:spPr>
          <a:xfrm>
            <a:off x="8028384" y="6189408"/>
            <a:ext cx="914400" cy="6685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1619672" y="3356992"/>
            <a:ext cx="7067128" cy="23042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35696" y="3501008"/>
            <a:ext cx="5040560" cy="28235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905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>
            <a:hlinkClick r:id="rId2" action="ppaction://hlinksldjump"/>
          </p:cNvPr>
          <p:cNvSpPr/>
          <p:nvPr/>
        </p:nvSpPr>
        <p:spPr>
          <a:xfrm>
            <a:off x="8532440" y="6237312"/>
            <a:ext cx="611560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экономическая карта росс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132856"/>
            <a:ext cx="6408712" cy="39648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Расскажите об экономике России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24" cy="804836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Решите  кроссворд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857232"/>
            <a:ext cx="8258204" cy="46910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Эта река протекает по Восточно-европейской равнине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 этой реке расположен город  Новосибирск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Река, на которой расположена столица нашей Родины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Эта река носит женское имя и протекает в Сибири.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2928934"/>
          <a:ext cx="6977091" cy="3214708"/>
        </p:xfrm>
        <a:graphic>
          <a:graphicData uri="http://schemas.openxmlformats.org/drawingml/2006/table">
            <a:tbl>
              <a:tblPr/>
              <a:tblGrid>
                <a:gridCol w="507951"/>
                <a:gridCol w="646914"/>
                <a:gridCol w="646914"/>
                <a:gridCol w="646914"/>
                <a:gridCol w="646914"/>
                <a:gridCol w="646914"/>
                <a:gridCol w="646914"/>
                <a:gridCol w="646914"/>
                <a:gridCol w="646914"/>
                <a:gridCol w="646914"/>
                <a:gridCol w="646914"/>
              </a:tblGrid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Ы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24" cy="80483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Проверь себя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857232"/>
            <a:ext cx="8258204" cy="46910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Эта река протекает по восточно-европейской равнине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 этой реке расположен город  Новосибирск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Река, на которой расположена столица нашей Родины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Эта река носит женское имя  и протекает в Сибири.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2928934"/>
          <a:ext cx="6977091" cy="3214708"/>
        </p:xfrm>
        <a:graphic>
          <a:graphicData uri="http://schemas.openxmlformats.org/drawingml/2006/table">
            <a:tbl>
              <a:tblPr/>
              <a:tblGrid>
                <a:gridCol w="507951"/>
                <a:gridCol w="646914"/>
                <a:gridCol w="646914"/>
                <a:gridCol w="646914"/>
                <a:gridCol w="646914"/>
                <a:gridCol w="646914"/>
                <a:gridCol w="646914"/>
                <a:gridCol w="646914"/>
                <a:gridCol w="646914"/>
                <a:gridCol w="646914"/>
                <a:gridCol w="646914"/>
              </a:tblGrid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Ы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Ь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 </a:t>
                      </a: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Облако 4">
            <a:hlinkClick r:id="rId3" action="ppaction://hlinksldjump"/>
          </p:cNvPr>
          <p:cNvSpPr/>
          <p:nvPr/>
        </p:nvSpPr>
        <p:spPr>
          <a:xfrm>
            <a:off x="8001024" y="6000768"/>
            <a:ext cx="914400" cy="4286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1026</TotalTime>
  <Words>291</Words>
  <Application>Microsoft Office PowerPoint</Application>
  <PresentationFormat>Экран (4:3)</PresentationFormat>
  <Paragraphs>103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Окружающий мир</vt:lpstr>
      <vt:lpstr>Подумай и продолжи фразы</vt:lpstr>
      <vt:lpstr>План описания</vt:lpstr>
      <vt:lpstr>Составьте предложения о местонахождении России,  пользуясь словами и числами</vt:lpstr>
      <vt:lpstr>Расскажите рельефе и  водоемах  России</vt:lpstr>
      <vt:lpstr>Презентация PowerPoint</vt:lpstr>
      <vt:lpstr>Расскажите об экономике России</vt:lpstr>
      <vt:lpstr>Решите  кроссворд</vt:lpstr>
      <vt:lpstr>Проверь себя</vt:lpstr>
      <vt:lpstr>« Охранять природу – значит охранять Родину!» </vt:lpstr>
      <vt:lpstr>Презентация PowerPoint</vt:lpstr>
      <vt:lpstr>Соберите  пословицы и поговорки  о родном крае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Демонстрационно-бесплатная версия</dc:creator>
  <cp:lastModifiedBy>Оленька</cp:lastModifiedBy>
  <cp:revision>90</cp:revision>
  <dcterms:created xsi:type="dcterms:W3CDTF">2010-11-29T13:12:55Z</dcterms:created>
  <dcterms:modified xsi:type="dcterms:W3CDTF">2014-01-19T11:19:06Z</dcterms:modified>
</cp:coreProperties>
</file>