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CFCE-C579-4C67-9DB4-97C1A0EFE0C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C41A-2253-4EC4-8E25-3C7D054F8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CFCE-C579-4C67-9DB4-97C1A0EFE0C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C41A-2253-4EC4-8E25-3C7D054F8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CFCE-C579-4C67-9DB4-97C1A0EFE0C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C41A-2253-4EC4-8E25-3C7D054F8BE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CFCE-C579-4C67-9DB4-97C1A0EFE0C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C41A-2253-4EC4-8E25-3C7D054F8B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CFCE-C579-4C67-9DB4-97C1A0EFE0C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C41A-2253-4EC4-8E25-3C7D054F8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CFCE-C579-4C67-9DB4-97C1A0EFE0C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C41A-2253-4EC4-8E25-3C7D054F8B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CFCE-C579-4C67-9DB4-97C1A0EFE0C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C41A-2253-4EC4-8E25-3C7D054F8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CFCE-C579-4C67-9DB4-97C1A0EFE0C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C41A-2253-4EC4-8E25-3C7D054F8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CFCE-C579-4C67-9DB4-97C1A0EFE0C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C41A-2253-4EC4-8E25-3C7D054F8B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CFCE-C579-4C67-9DB4-97C1A0EFE0C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C41A-2253-4EC4-8E25-3C7D054F8BE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CFCE-C579-4C67-9DB4-97C1A0EFE0C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C41A-2253-4EC4-8E25-3C7D054F8BE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058CFCE-C579-4C67-9DB4-97C1A0EFE0CE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49C41A-2253-4EC4-8E25-3C7D054F8BE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990656" cy="10081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МОУ «Начальная школа – детский сад» </a:t>
            </a:r>
            <a:r>
              <a:rPr lang="ru-RU" sz="2000" dirty="0" err="1" smtClean="0"/>
              <a:t>пст</a:t>
            </a:r>
            <a:r>
              <a:rPr lang="ru-RU" sz="2000" dirty="0" smtClean="0"/>
              <a:t> Бортом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992888" cy="4896544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/>
              <a:t>Проектная работа</a:t>
            </a:r>
          </a:p>
          <a:p>
            <a:r>
              <a:rPr lang="ru-RU" sz="3200" dirty="0" smtClean="0"/>
              <a:t>Изделие из солёного теста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6000" dirty="0" smtClean="0"/>
              <a:t>«НАПОЛЕОН»</a:t>
            </a:r>
          </a:p>
          <a:p>
            <a:endParaRPr lang="ru-RU" sz="2400" dirty="0"/>
          </a:p>
          <a:p>
            <a:r>
              <a:rPr lang="ru-RU" sz="2400" dirty="0" smtClean="0"/>
              <a:t>Выполнила Николаева Анастасия, ученица 4 класса</a:t>
            </a:r>
          </a:p>
          <a:p>
            <a:r>
              <a:rPr lang="ru-RU" sz="2400" dirty="0" smtClean="0"/>
              <a:t>Руководитель </a:t>
            </a:r>
            <a:r>
              <a:rPr lang="ru-RU" sz="2400" dirty="0" err="1" smtClean="0"/>
              <a:t>Лушкова</a:t>
            </a:r>
            <a:r>
              <a:rPr lang="ru-RU" sz="2400" dirty="0" smtClean="0"/>
              <a:t> Вера Александровна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пстБортом</a:t>
            </a:r>
            <a:endParaRPr lang="ru-RU" sz="2400" dirty="0" smtClean="0"/>
          </a:p>
          <a:p>
            <a:r>
              <a:rPr lang="ru-RU" sz="2400" smtClean="0"/>
              <a:t>2013 год</a:t>
            </a:r>
            <a:endParaRPr lang="ru-RU" sz="2400" dirty="0" smtClean="0"/>
          </a:p>
          <a:p>
            <a:r>
              <a:rPr lang="ru-RU" sz="2400" dirty="0" smtClean="0"/>
              <a:t>2013г.</a:t>
            </a:r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06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5"/>
            <a:ext cx="7408333" cy="1584176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smtClean="0"/>
              <a:t>Изготовить </a:t>
            </a:r>
            <a:r>
              <a:rPr lang="ru-RU" sz="3100" dirty="0"/>
              <a:t>изделие, посвящённое Отечественной войне 1812 </a:t>
            </a:r>
            <a:r>
              <a:rPr lang="ru-RU" sz="3100" dirty="0" smtClean="0"/>
              <a:t>года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3300" dirty="0" smtClean="0"/>
              <a:t>                                </a:t>
            </a:r>
            <a:r>
              <a:rPr lang="ru-RU" sz="4000" dirty="0" smtClean="0"/>
              <a:t>Задачи  работы:</a:t>
            </a:r>
          </a:p>
          <a:p>
            <a:endParaRPr lang="ru-RU" sz="3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Цель работы: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42900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Изучить  исторический материал об Отечественной войне    1812   года.</a:t>
            </a:r>
          </a:p>
          <a:p>
            <a:pPr marL="342900" indent="-342900">
              <a:buAutoNum type="arabicPeriod" startAt="2"/>
            </a:pPr>
            <a:r>
              <a:rPr lang="ru-RU" sz="2400" dirty="0" smtClean="0"/>
              <a:t>Выбрать материал, из которого будет выполнено изделие.</a:t>
            </a:r>
          </a:p>
          <a:p>
            <a:r>
              <a:rPr lang="ru-RU" sz="2400" dirty="0" smtClean="0"/>
              <a:t>3.    Изготовить изделие.</a:t>
            </a:r>
          </a:p>
          <a:p>
            <a:r>
              <a:rPr lang="ru-RU" sz="2400" dirty="0" smtClean="0"/>
              <a:t>4.    Выполнить презентацию готового изделия.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48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708920"/>
            <a:ext cx="7408333" cy="3450696"/>
          </a:xfrm>
        </p:spPr>
        <p:txBody>
          <a:bodyPr/>
          <a:lstStyle/>
          <a:p>
            <a:r>
              <a:rPr lang="ru-RU" dirty="0" smtClean="0"/>
              <a:t>1. Заинтересовала личность Наполеона Бонапарта, как человека волевого  и  энергичного.</a:t>
            </a:r>
            <a:br>
              <a:rPr lang="ru-RU" dirty="0" smtClean="0"/>
            </a:br>
            <a:r>
              <a:rPr lang="ru-RU" dirty="0" smtClean="0"/>
              <a:t>2.Выбор сподручного материала – </a:t>
            </a:r>
            <a:r>
              <a:rPr lang="ru-RU" dirty="0" err="1" smtClean="0"/>
              <a:t>экологичного</a:t>
            </a:r>
            <a:r>
              <a:rPr lang="ru-RU" dirty="0" smtClean="0"/>
              <a:t> и практичного.</a:t>
            </a:r>
          </a:p>
          <a:p>
            <a:r>
              <a:rPr lang="ru-RU" dirty="0" smtClean="0"/>
              <a:t>3.Консультация со взрослыми и с педагогом кружка «</a:t>
            </a:r>
            <a:r>
              <a:rPr lang="ru-RU" dirty="0" err="1" smtClean="0"/>
              <a:t>Мастерилка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Банк идей и предложений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3540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 </a:t>
            </a:r>
            <a:r>
              <a:rPr lang="ru-RU" i="1" dirty="0"/>
              <a:t>Для работы мне понадобится:</a:t>
            </a:r>
          </a:p>
          <a:p>
            <a:r>
              <a:rPr lang="ru-RU" dirty="0"/>
              <a:t>- доска, посыпанная мукой</a:t>
            </a:r>
          </a:p>
          <a:p>
            <a:r>
              <a:rPr lang="ru-RU" dirty="0"/>
              <a:t>- скалка</a:t>
            </a:r>
          </a:p>
          <a:p>
            <a:r>
              <a:rPr lang="ru-RU" dirty="0"/>
              <a:t>- простой  карандаш</a:t>
            </a:r>
          </a:p>
          <a:p>
            <a:r>
              <a:rPr lang="ru-RU" dirty="0"/>
              <a:t>- стакан с водой</a:t>
            </a:r>
          </a:p>
          <a:p>
            <a:r>
              <a:rPr lang="ru-RU" dirty="0"/>
              <a:t>- акварельная  кисточка</a:t>
            </a:r>
          </a:p>
          <a:p>
            <a:r>
              <a:rPr lang="ru-RU" dirty="0"/>
              <a:t>- тряпочка или губка</a:t>
            </a:r>
          </a:p>
          <a:p>
            <a:r>
              <a:rPr lang="ru-RU" dirty="0"/>
              <a:t>- немного растительного масла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Основная часть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3203569" cy="266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07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Ход работы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13" y="1196752"/>
            <a:ext cx="2630935" cy="209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1268760"/>
            <a:ext cx="2664296" cy="209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92" y="3789040"/>
            <a:ext cx="2856756" cy="208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2808312" cy="228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0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r>
              <a:rPr lang="ru-RU" dirty="0"/>
              <a:t>На поделку потребовалось: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250 </a:t>
            </a:r>
            <a:r>
              <a:rPr lang="ru-RU" dirty="0"/>
              <a:t>г муки – 6 рублей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/>
              <a:t>250 г соли  - 3 рубля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/>
              <a:t>25 мл  лака – 3 рубля      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/>
              <a:t>1 ст. ложка растительного масла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125 мл воды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/>
              <a:t>Рамка для фотографий – 60 </a:t>
            </a:r>
            <a:r>
              <a:rPr lang="ru-RU" dirty="0" smtClean="0"/>
              <a:t>рублей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                        Итого: 72 рубля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Экономическая оценка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558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ru-RU" dirty="0"/>
              <a:t>Со временем вещи стареют и их нужно утилизировать. Мою работу можно утилизировать без вреда для экологии: размочив в тёплой воде. Этой водой можно как удобрением полить растения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Экологическая оценка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38284"/>
            <a:ext cx="3168352" cy="326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34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ru-RU" dirty="0" smtClean="0"/>
              <a:t>1. Я достигла </a:t>
            </a:r>
            <a:r>
              <a:rPr lang="ru-RU" dirty="0"/>
              <a:t>желаемого результата благодаря желанию, старанию и </a:t>
            </a:r>
            <a:r>
              <a:rPr lang="ru-RU" dirty="0" smtClean="0"/>
              <a:t>терпению.</a:t>
            </a:r>
          </a:p>
          <a:p>
            <a:r>
              <a:rPr lang="ru-RU" dirty="0" smtClean="0"/>
              <a:t>2.Работа была кропотливая, но интересная, ведь лепить человека – это большой труд.</a:t>
            </a:r>
          </a:p>
          <a:p>
            <a:r>
              <a:rPr lang="ru-RU" dirty="0" smtClean="0"/>
              <a:t>3. Эстетическая радость окружила всех родных и близких мне людей.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Заключение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508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</TotalTime>
  <Words>238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МОУ «Начальная школа – детский сад» пст Бортом</vt:lpstr>
      <vt:lpstr>Цель работы:</vt:lpstr>
      <vt:lpstr>Банк идей и предложений</vt:lpstr>
      <vt:lpstr>Основная часть</vt:lpstr>
      <vt:lpstr>Ход работы</vt:lpstr>
      <vt:lpstr>Экономическая оценка</vt:lpstr>
      <vt:lpstr>Экологическая оценка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«Начальная школа – детский сад» пст Бортом</dc:title>
  <dc:creator>Вера</dc:creator>
  <cp:lastModifiedBy>Вера</cp:lastModifiedBy>
  <cp:revision>9</cp:revision>
  <dcterms:created xsi:type="dcterms:W3CDTF">2013-01-21T14:32:11Z</dcterms:created>
  <dcterms:modified xsi:type="dcterms:W3CDTF">2015-01-22T14:46:31Z</dcterms:modified>
</cp:coreProperties>
</file>