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0" r:id="rId3"/>
    <p:sldId id="259" r:id="rId4"/>
    <p:sldId id="265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BA1E-4313-47AE-A482-BAD78EF3BC2E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86085-F841-4CAE-BFE7-3E8D47749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86085-F841-4CAE-BFE7-3E8D47749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2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002AEC-176A-496A-B82D-F82987465BC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836F58-A573-402B-889B-916EC4D9B8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Урок развития речи </a:t>
            </a:r>
            <a:r>
              <a:rPr lang="ru-RU" sz="4000" b="1" dirty="0"/>
              <a:t>в 3  классе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по </a:t>
            </a:r>
            <a:r>
              <a:rPr lang="ru-RU" sz="4000" b="1" dirty="0" smtClean="0"/>
              <a:t>теме:</a:t>
            </a:r>
            <a:br>
              <a:rPr lang="ru-RU" sz="4000" b="1" dirty="0" smtClean="0"/>
            </a:br>
            <a:r>
              <a:rPr lang="ru-RU" sz="4000" b="1" dirty="0" smtClean="0"/>
              <a:t>«Готовим подарки маме»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Урок подготовил: учитель начальных классов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ГБС (к) ОУ №131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г. Санкт </a:t>
            </a:r>
            <a:r>
              <a:rPr lang="ru-RU" sz="2200" b="1" dirty="0" smtClean="0"/>
              <a:t>– Петербурга</a:t>
            </a:r>
            <a:br>
              <a:rPr lang="ru-RU" sz="2200" b="1" dirty="0" smtClean="0"/>
            </a:br>
            <a:r>
              <a:rPr lang="ru-RU" sz="2200" b="1" dirty="0" err="1" smtClean="0"/>
              <a:t>Аграновская</a:t>
            </a:r>
            <a:r>
              <a:rPr lang="ru-RU" sz="2200" b="1" dirty="0" smtClean="0"/>
              <a:t> Л.А</a:t>
            </a:r>
            <a:r>
              <a:rPr lang="ru-RU" sz="1600" b="1" dirty="0" smtClean="0"/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654968"/>
          </a:xfrm>
        </p:spPr>
        <p:txBody>
          <a:bodyPr/>
          <a:lstStyle/>
          <a:p>
            <a:r>
              <a:rPr lang="ru-RU" b="1" dirty="0" smtClean="0"/>
              <a:t>2014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36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jel\Desktop\пуш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" y="836712"/>
            <a:ext cx="4176000" cy="51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jel\Desktop\604903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43" y="9263"/>
            <a:ext cx="4572000" cy="3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jel\Desktop\Skazki-pushk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43" y="3594940"/>
            <a:ext cx="4572000" cy="32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jel\Desktop\крыло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/>
          <a:stretch/>
        </p:blipFill>
        <p:spPr bwMode="auto">
          <a:xfrm>
            <a:off x="4936908" y="980728"/>
            <a:ext cx="4207092" cy="50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jel\Desktop\f7ef04ac33bc05db065bd4736ee61d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" y="116632"/>
            <a:ext cx="3509732" cy="26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jel\Desktop\234-340_(242-348)_img_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8" y="2968770"/>
            <a:ext cx="3038330" cy="38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jel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71184" cy="50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jel\Desktop\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20680" cy="45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836712"/>
            <a:ext cx="6324168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Готовим подарки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1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189983">
            <a:off x="-1142812" y="2748833"/>
            <a:ext cx="6839267" cy="8970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Кружок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мягкой игрушки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453590">
            <a:off x="1304934" y="3597740"/>
            <a:ext cx="52937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забавные зверушки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3766" y="5381917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шили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516281">
            <a:off x="5115850" y="2040111"/>
            <a:ext cx="3703355" cy="13496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199521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медвежонок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5852" y="349365"/>
            <a:ext cx="3049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лисичка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140513" y="390459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9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6480720" cy="5509200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 наш окончен, 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выполнен план.</a:t>
            </a:r>
          </a:p>
          <a:p>
            <a:pPr algn="ctr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Спасибо, ребята, </a:t>
            </a:r>
          </a:p>
          <a:p>
            <a:pPr algn="ctr"/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громное вам,</a:t>
            </a:r>
          </a:p>
          <a:p>
            <a:pPr algn="ctr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то, что упорно, 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Усердно трудились!</a:t>
            </a:r>
          </a:p>
          <a:p>
            <a:pPr algn="ctr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знания ваши 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Нам всем пригодились!</a:t>
            </a: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ojel\Desktop\foto_61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9"/>
          <a:stretch/>
        </p:blipFill>
        <p:spPr bwMode="auto">
          <a:xfrm>
            <a:off x="395536" y="4365104"/>
            <a:ext cx="1872208" cy="19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209</TotalTime>
  <Words>44</Words>
  <Application>Microsoft Office PowerPoint</Application>
  <PresentationFormat>Экран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  Урок развития речи в 3  классе по теме: «Готовим подарки маме»     Урок подготовил: учитель начальных классов  ГБС (к) ОУ №131 г. Санкт – Петербурга Аграновская Л.А.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О.П.. Джелали</dc:creator>
  <cp:lastModifiedBy>Л.А. Тишанинова</cp:lastModifiedBy>
  <cp:revision>12</cp:revision>
  <dcterms:created xsi:type="dcterms:W3CDTF">2014-11-20T14:03:30Z</dcterms:created>
  <dcterms:modified xsi:type="dcterms:W3CDTF">2014-11-21T08:10:32Z</dcterms:modified>
</cp:coreProperties>
</file>