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4" r:id="rId6"/>
    <p:sldId id="261" r:id="rId7"/>
    <p:sldId id="260" r:id="rId8"/>
    <p:sldId id="263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FD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898FC7-286A-4435-85E9-2CFC7B75E378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1B5152-9703-4CFF-BFD5-8B7BA4ACA08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34888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Умножение десятичных дробей на натуральные числа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контрольной работы</a:t>
            </a:r>
          </a:p>
          <a:p>
            <a:r>
              <a:rPr lang="ru-RU" dirty="0" smtClean="0"/>
              <a:t>Определение темы урока</a:t>
            </a:r>
          </a:p>
          <a:p>
            <a:r>
              <a:rPr lang="ru-RU" dirty="0" smtClean="0"/>
              <a:t>Работа по теме урока</a:t>
            </a:r>
          </a:p>
          <a:p>
            <a:r>
              <a:rPr lang="ru-RU" dirty="0" smtClean="0"/>
              <a:t>Итог урока</a:t>
            </a:r>
          </a:p>
          <a:p>
            <a:r>
              <a:rPr lang="ru-RU" dirty="0" smtClean="0"/>
              <a:t>Дом. задание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Высочайшая горная вершина мира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296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/>
                        <a:t>0,9+0,12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/>
                        <a:t>У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4,8+5,2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/>
                        <a:t>А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/>
                        <a:t>5-4,81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/>
                        <a:t>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5,43+0,07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/>
                        <a:t>Ж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/>
                        <a:t>3,1+2,01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/>
                        <a:t>Г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9-0,9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/>
                        <a:t>Л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/>
                        <a:t>7,9-3,5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/>
                        <a:t>Н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0,5+0,5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/>
                        <a:t>Д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/>
                        <a:t>10-6,7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/>
                        <a:t>М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4077072"/>
          <a:ext cx="8064892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</a:tblGrid>
              <a:tr h="118541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5,5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3,3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8,1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1,02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4,4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5,11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3,3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</a:t>
                      </a:r>
                      <a:endParaRPr lang="ru-RU" sz="2000" dirty="0"/>
                    </a:p>
                  </a:txBody>
                  <a:tcPr/>
                </a:tc>
              </a:tr>
              <a:tr h="686790"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9552" y="486916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486916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4869160"/>
            <a:ext cx="79208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932040" y="486916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4869160"/>
            <a:ext cx="79208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486916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699792" y="486916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979712" y="486916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884368" y="486916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64288" y="486916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444208" y="486916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Эверест</a:t>
            </a:r>
            <a:endParaRPr lang="ru-RU" dirty="0"/>
          </a:p>
        </p:txBody>
      </p:sp>
      <p:pic>
        <p:nvPicPr>
          <p:cNvPr id="4" name="Содержимое 3" descr="эверес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785926"/>
            <a:ext cx="5104292" cy="3829804"/>
          </a:xfrm>
        </p:spPr>
      </p:pic>
      <p:sp>
        <p:nvSpPr>
          <p:cNvPr id="5" name="TextBox 4"/>
          <p:cNvSpPr txBox="1"/>
          <p:nvPr/>
        </p:nvSpPr>
        <p:spPr>
          <a:xfrm>
            <a:off x="5572132" y="1785926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Высота: 2,212*4</a:t>
            </a:r>
          </a:p>
          <a:p>
            <a:r>
              <a:rPr lang="ru-RU" sz="2400" dirty="0" smtClean="0"/>
              <a:t>Год покорения: 21,7*90</a:t>
            </a:r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500694" y="3357561"/>
          <a:ext cx="3094635" cy="1940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064"/>
                <a:gridCol w="1372918"/>
                <a:gridCol w="263583"/>
                <a:gridCol w="351445"/>
                <a:gridCol w="351445"/>
                <a:gridCol w="468180"/>
              </a:tblGrid>
              <a:tr h="646742"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,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</a:t>
                      </a:r>
                      <a:endParaRPr lang="ru-RU" sz="2400" b="1" dirty="0"/>
                    </a:p>
                  </a:txBody>
                  <a:tcPr/>
                </a:tc>
              </a:tr>
              <a:tr h="64674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*</a:t>
                      </a:r>
                      <a:endParaRPr lang="ru-RU" sz="2400" b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</a:t>
                      </a:r>
                      <a:endParaRPr lang="ru-RU" sz="2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742"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8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,</a:t>
                      </a:r>
                      <a:endParaRPr lang="ru-RU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8</a:t>
                      </a:r>
                      <a:endParaRPr lang="ru-RU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</a:t>
                      </a:r>
                      <a:endParaRPr lang="ru-RU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8</a:t>
                      </a:r>
                      <a:endParaRPr lang="ru-RU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Умножение десятичных дробей на натуральные числа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Выполните умножение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81,5*3</a:t>
            </a:r>
            <a:r>
              <a:rPr lang="ru-RU" sz="3200" dirty="0" smtClean="0"/>
              <a:t>= 244,5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26,53*5</a:t>
            </a:r>
            <a:r>
              <a:rPr lang="ru-RU" sz="3200" dirty="0" smtClean="0"/>
              <a:t>= 132,65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52,113*4</a:t>
            </a:r>
            <a:r>
              <a:rPr lang="ru-RU" sz="3200" dirty="0" smtClean="0"/>
              <a:t>= 208,452</a:t>
            </a:r>
          </a:p>
          <a:p>
            <a:endParaRPr lang="ru-RU" sz="3200" dirty="0"/>
          </a:p>
        </p:txBody>
      </p:sp>
      <p:sp>
        <p:nvSpPr>
          <p:cNvPr id="5" name="Облако 4"/>
          <p:cNvSpPr/>
          <p:nvPr/>
        </p:nvSpPr>
        <p:spPr>
          <a:xfrm>
            <a:off x="1785918" y="1357298"/>
            <a:ext cx="1440160" cy="10081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95936" y="1484784"/>
            <a:ext cx="41764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 smtClean="0"/>
          </a:p>
          <a:p>
            <a:r>
              <a:rPr lang="ru-RU" sz="3200" b="1" dirty="0" smtClean="0"/>
              <a:t>75,01*28</a:t>
            </a:r>
            <a:r>
              <a:rPr lang="ru-RU" sz="3200" dirty="0" smtClean="0"/>
              <a:t>= 2100,28</a:t>
            </a:r>
          </a:p>
          <a:p>
            <a:endParaRPr lang="ru-RU" sz="3200" b="1" dirty="0" smtClean="0"/>
          </a:p>
          <a:p>
            <a:endParaRPr lang="ru-RU" sz="3200" b="1" dirty="0" smtClean="0"/>
          </a:p>
          <a:p>
            <a:r>
              <a:rPr lang="ru-RU" sz="3200" b="1" dirty="0" smtClean="0"/>
              <a:t>0,032*31</a:t>
            </a:r>
            <a:r>
              <a:rPr lang="ru-RU" sz="3200" dirty="0" smtClean="0"/>
              <a:t>= 0,992</a:t>
            </a:r>
          </a:p>
          <a:p>
            <a:endParaRPr lang="ru-RU" sz="3200" dirty="0" smtClean="0"/>
          </a:p>
          <a:p>
            <a:endParaRPr lang="ru-RU" sz="3200" b="1" dirty="0" smtClean="0"/>
          </a:p>
          <a:p>
            <a:r>
              <a:rPr lang="ru-RU" sz="3200" b="1" dirty="0" smtClean="0"/>
              <a:t>0,00473*32</a:t>
            </a:r>
            <a:r>
              <a:rPr lang="ru-RU" sz="3200" dirty="0" smtClean="0"/>
              <a:t>= 0,15136</a:t>
            </a:r>
            <a:endParaRPr lang="ru-RU" sz="3200" dirty="0"/>
          </a:p>
        </p:txBody>
      </p:sp>
      <p:sp>
        <p:nvSpPr>
          <p:cNvPr id="7" name="Облако 6"/>
          <p:cNvSpPr/>
          <p:nvPr/>
        </p:nvSpPr>
        <p:spPr>
          <a:xfrm>
            <a:off x="2123728" y="3068960"/>
            <a:ext cx="1440160" cy="1008112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2214546" y="4929198"/>
            <a:ext cx="1440160" cy="1008112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лако 8"/>
          <p:cNvSpPr/>
          <p:nvPr/>
        </p:nvSpPr>
        <p:spPr>
          <a:xfrm>
            <a:off x="5786446" y="1643050"/>
            <a:ext cx="1728192" cy="1008112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лако 9"/>
          <p:cNvSpPr/>
          <p:nvPr/>
        </p:nvSpPr>
        <p:spPr>
          <a:xfrm>
            <a:off x="5868144" y="3140968"/>
            <a:ext cx="1728192" cy="1008112"/>
          </a:xfrm>
          <a:prstGeom prst="cloud">
            <a:avLst/>
          </a:prstGeom>
          <a:solidFill>
            <a:srgbClr val="ED1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блако 10"/>
          <p:cNvSpPr/>
          <p:nvPr/>
        </p:nvSpPr>
        <p:spPr>
          <a:xfrm>
            <a:off x="6300192" y="4653136"/>
            <a:ext cx="1728192" cy="100811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на повторение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2420888"/>
            <a:ext cx="46805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№1306 (1 столбик)</a:t>
            </a:r>
          </a:p>
          <a:p>
            <a:r>
              <a:rPr lang="ru-RU" sz="3200" dirty="0" smtClean="0"/>
              <a:t>№1308</a:t>
            </a:r>
          </a:p>
          <a:p>
            <a:r>
              <a:rPr lang="ru-RU" sz="3200" dirty="0" smtClean="0"/>
              <a:t>№1309</a:t>
            </a:r>
          </a:p>
          <a:p>
            <a:endParaRPr lang="ru-RU" sz="3200" dirty="0"/>
          </a:p>
          <a:p>
            <a:r>
              <a:rPr lang="ru-RU" sz="3200" dirty="0" smtClean="0"/>
              <a:t>Дополнительные номера: №1324, №1327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Итоги урока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2276872"/>
            <a:ext cx="7056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Какое новое знание вы получили на уроке сегодня?</a:t>
            </a:r>
          </a:p>
          <a:p>
            <a:r>
              <a:rPr lang="ru-RU" sz="2800" dirty="0" smtClean="0"/>
              <a:t>Как умножается десятичное число на натуральное?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420888"/>
            <a:ext cx="68407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П. </a:t>
            </a:r>
            <a:r>
              <a:rPr lang="ru-RU" sz="4400" dirty="0" smtClean="0"/>
              <a:t>34</a:t>
            </a:r>
            <a:endParaRPr lang="ru-RU" sz="4400" dirty="0" smtClean="0"/>
          </a:p>
          <a:p>
            <a:pPr algn="ctr"/>
            <a:r>
              <a:rPr lang="ru-RU" sz="4400" dirty="0" smtClean="0"/>
              <a:t>№1330, №1331</a:t>
            </a: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266</TotalTime>
  <Words>162</Words>
  <Application>Microsoft Office PowerPoint</Application>
  <PresentationFormat>Экран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Умножение десятичных дробей на натуральные числа</vt:lpstr>
      <vt:lpstr>Ход урока</vt:lpstr>
      <vt:lpstr>Высочайшая горная вершина мира</vt:lpstr>
      <vt:lpstr>Эверест</vt:lpstr>
      <vt:lpstr>Умножение десятичных дробей на натуральные числа</vt:lpstr>
      <vt:lpstr>Выполните умножение</vt:lpstr>
      <vt:lpstr>Задачи на повторение</vt:lpstr>
      <vt:lpstr>Итоги урока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15</cp:revision>
  <dcterms:created xsi:type="dcterms:W3CDTF">2015-02-25T18:58:39Z</dcterms:created>
  <dcterms:modified xsi:type="dcterms:W3CDTF">2015-02-26T07:15:25Z</dcterms:modified>
</cp:coreProperties>
</file>