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8" r:id="rId4"/>
    <p:sldId id="257" r:id="rId5"/>
    <p:sldId id="263" r:id="rId6"/>
    <p:sldId id="260" r:id="rId7"/>
    <p:sldId id="269" r:id="rId8"/>
    <p:sldId id="259" r:id="rId9"/>
    <p:sldId id="261" r:id="rId10"/>
    <p:sldId id="264" r:id="rId11"/>
    <p:sldId id="262" r:id="rId12"/>
    <p:sldId id="265" r:id="rId13"/>
    <p:sldId id="267" r:id="rId14"/>
    <p:sldId id="270" r:id="rId15"/>
    <p:sldId id="268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Value" ax:value="14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7653145"/>
  <ax:ocxPr ax:name="BackColor" ax:value="8890755"/>
  <ax:ocxPr ax:name="Size" ax:value="3360;2143"/>
  <ax:ocxPr ax:name="Value" ax:value="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Value" ax:value="10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69"/>
  <ax:ocxPr ax:name="BackColor" ax:value="8890755"/>
  <ax:ocxPr ax:name="Size" ax:value="3360;2143"/>
  <ax:ocxPr ax:name="Value" ax:value="5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8100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8100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615142" y="1175058"/>
            <a:ext cx="7930372" cy="279261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Тест </a:t>
            </a:r>
          </a:p>
          <a:p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 теме:</a:t>
            </a:r>
          </a:p>
          <a:p>
            <a:r>
              <a:rPr lang="ru-RU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высшей категории </a:t>
            </a:r>
          </a:p>
          <a:p>
            <a:pPr algn="ctr"/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МБОУ «Гимназия №9» </a:t>
            </a:r>
          </a:p>
          <a:p>
            <a:pPr algn="ctr"/>
            <a:r>
              <a:rPr lang="ru-RU" sz="24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г. Симферополь Республики Крым</a:t>
            </a:r>
            <a:endParaRPr lang="ru-RU" sz="24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ru-RU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pPr algn="ctr"/>
            <a:r>
              <a:rPr lang="ru-RU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УМК </a:t>
            </a:r>
          </a:p>
          <a:p>
            <a:pPr algn="ctr"/>
            <a:r>
              <a:rPr lang="ru-RU" sz="33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«Школа России»</a:t>
            </a:r>
            <a:endParaRPr lang="ru-RU" sz="33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слова являются близкими по смыслу?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сделал – сломал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бежит – мчится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потерял – нашёл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начинается - заканчивается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 вариант, где все глаголы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стоят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множественном числе.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бегает, грустит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смотрят, бежит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синеет, летели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поют, плывут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 вариант, где все глаголы стоят в единственном числе.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белеет, грустят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дежурят, пришла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рисуют, смотрят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зеленеет, кричит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 является второстепенным членом предложения.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 является главным членом  предложения.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является членом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 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членом текста.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предложении глагол 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менем прилагательным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именем существительным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подлежащим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сказуемым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 текст. Сколько глаголов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болоте вывелись утята. Скоро утка поведёт их к озеру. Малыши хорошо плавают, ныряют и даже бегают по воде. Услышат утята лай собак – и все к маме-утке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>
                <a:latin typeface="Times New Roman" pitchFamily="18" charset="0"/>
                <a:cs typeface="Times New Roman" pitchFamily="18" charset="0"/>
              </a:rPr>
              <a:pPr/>
              <a:t>25.03.2015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верное утверждение.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 – это часть слова.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 – это часть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 – это часть речи.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 – это часть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обозначают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глаголы?</a:t>
            </a: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337350" y="3590925"/>
            <a:ext cx="7925587" cy="58261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 предмета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55106" y="4264256"/>
            <a:ext cx="7916143" cy="58261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признак предмета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ничего не обозначают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00038" y="914399"/>
            <a:ext cx="8653462" cy="259397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какие вопросы отвечают глаголы?</a:t>
            </a:r>
          </a:p>
          <a:p>
            <a:pPr>
              <a:buNone/>
            </a:pPr>
            <a:endParaRPr lang="ru-RU" dirty="0"/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337350" y="3590925"/>
            <a:ext cx="7925587" cy="58261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dirty="0"/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37350" y="4264256"/>
            <a:ext cx="7933899" cy="58261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 </a:t>
            </a:r>
            <a:endParaRPr lang="ru-RU" dirty="0"/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делает?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сделает? </a:t>
            </a:r>
            <a:endParaRPr lang="ru-RU" dirty="0"/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каком ряду записаны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глаголы?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строить,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стройка, строитель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петь,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красивый, песни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находит, шагает, бегает, прыгает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шёл,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пешеход, переход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 глаголы, которые отвечают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и тот же вопрос.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писала, прочитает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красит, думает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написал, выйдет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пишет, читают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Выбери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правильный вопрос для глагола "РИСУЕТ"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делает?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сделает?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сделали?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делают?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Подбери к глаголу ПРЫГАЕТ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подходящее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смыслу существительное.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355106" y="3590925"/>
            <a:ext cx="7907831" cy="58261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лошадь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28474" y="4264256"/>
            <a:ext cx="7942776" cy="58261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медведь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слон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кузнечик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25.03.2015</a:t>
            </a:fld>
            <a:endParaRPr lang="ru-RU"/>
          </a:p>
        </p:txBody>
      </p:sp>
      <p:sp useBgFill="1"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слова являются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противоположными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смыслу?  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потерял – нашёл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сделал – смастерил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бежит – мчится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смотрит – видит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7ed728d3a4695fb8593371503d25516c7a88"/>
</p:tagLst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360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1</cp:lastModifiedBy>
  <cp:revision>22</cp:revision>
  <dcterms:created xsi:type="dcterms:W3CDTF">2010-02-09T18:22:56Z</dcterms:created>
  <dcterms:modified xsi:type="dcterms:W3CDTF">2015-03-25T10:02:47Z</dcterms:modified>
</cp:coreProperties>
</file>