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70" r:id="rId4"/>
    <p:sldId id="274" r:id="rId5"/>
    <p:sldId id="257" r:id="rId6"/>
    <p:sldId id="276" r:id="rId7"/>
    <p:sldId id="259" r:id="rId8"/>
    <p:sldId id="286" r:id="rId9"/>
    <p:sldId id="262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FE0-2EA4-4073-A02F-A8ABE652795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FF3F-11A6-470C-BBA2-186C7746A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5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FE0-2EA4-4073-A02F-A8ABE652795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FF3F-11A6-470C-BBA2-186C7746A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0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FE0-2EA4-4073-A02F-A8ABE652795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FF3F-11A6-470C-BBA2-186C7746A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32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FE0-2EA4-4073-A02F-A8ABE652795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FF3F-11A6-470C-BBA2-186C7746A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FE0-2EA4-4073-A02F-A8ABE652795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FF3F-11A6-470C-BBA2-186C7746A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31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FE0-2EA4-4073-A02F-A8ABE652795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FF3F-11A6-470C-BBA2-186C7746A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1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FE0-2EA4-4073-A02F-A8ABE652795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FF3F-11A6-470C-BBA2-186C7746A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5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FE0-2EA4-4073-A02F-A8ABE652795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FF3F-11A6-470C-BBA2-186C7746A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5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FE0-2EA4-4073-A02F-A8ABE652795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FF3F-11A6-470C-BBA2-186C7746A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4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FE0-2EA4-4073-A02F-A8ABE652795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FF3F-11A6-470C-BBA2-186C7746A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7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FE0-2EA4-4073-A02F-A8ABE652795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FF3F-11A6-470C-BBA2-186C7746A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8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FE0-2EA4-4073-A02F-A8ABE652795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FF3F-11A6-470C-BBA2-186C7746A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916832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Урок русского языка …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Как писать названия сказок?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i="1" dirty="0" smtClean="0"/>
              <a:t>Названия сказок</a:t>
            </a:r>
            <a:r>
              <a:rPr lang="ru-RU" sz="6000" b="1" i="1" dirty="0"/>
              <a:t> </a:t>
            </a:r>
            <a:r>
              <a:rPr lang="ru-RU" sz="6000" b="1" i="1" dirty="0" smtClean="0"/>
              <a:t>пишутся  с заглавной буквы, в  кавычках.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39862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</a:rPr>
              <a:t>Написание имён собственных</a:t>
            </a:r>
            <a:endParaRPr lang="ru-RU" sz="8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smtClean="0">
                <a:solidFill>
                  <a:srgbClr val="C00000"/>
                </a:solidFill>
              </a:rPr>
              <a:t>Собственное- </a:t>
            </a:r>
            <a:r>
              <a:rPr lang="ru-RU" sz="9600" b="1" dirty="0" smtClean="0">
                <a:solidFill>
                  <a:srgbClr val="C00000"/>
                </a:solidFill>
              </a:rPr>
              <a:t>своё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Все имена собственные пишутся с заглавной буквы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Имена и фамилии людей</a:t>
            </a:r>
          </a:p>
          <a:p>
            <a:pPr marL="0" indent="0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Клички животных</a:t>
            </a:r>
          </a:p>
          <a:p>
            <a:pPr marL="0" indent="0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Названия населённых пунктов, стран , рек.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2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087" y="11913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/>
              <a:t>      </a:t>
            </a:r>
            <a:r>
              <a:rPr lang="ru-RU" sz="9600" dirty="0" smtClean="0">
                <a:solidFill>
                  <a:srgbClr val="C00000"/>
                </a:solidFill>
              </a:rPr>
              <a:t>«Репка»- ?</a:t>
            </a:r>
          </a:p>
          <a:p>
            <a:pPr marL="0" indent="0">
              <a:buNone/>
            </a:pPr>
            <a:endParaRPr lang="ru-RU" sz="96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7" y="3861048"/>
            <a:ext cx="3078088" cy="2231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54319"/>
            <a:ext cx="4605536" cy="304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5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Как писать названия сказок?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i="1" dirty="0" smtClean="0"/>
              <a:t>Названия сказок</a:t>
            </a:r>
            <a:r>
              <a:rPr lang="ru-RU" sz="6000" b="1" i="1" dirty="0"/>
              <a:t> </a:t>
            </a:r>
            <a:r>
              <a:rPr lang="ru-RU" sz="6000" b="1" i="1" dirty="0" smtClean="0"/>
              <a:t>пишутся  с заглавной буквы, в  кавычках.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762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839045" cy="28390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2173015" cy="32145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414" y="3221541"/>
            <a:ext cx="2376264" cy="32551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90" y="121998"/>
            <a:ext cx="2563565" cy="28529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52516"/>
            <a:ext cx="2226339" cy="3193206"/>
          </a:xfrm>
          <a:prstGeom prst="rect">
            <a:avLst/>
          </a:prstGeom>
        </p:spPr>
      </p:pic>
      <p:pic>
        <p:nvPicPr>
          <p:cNvPr id="1026" name="Picture 2" descr="C:\Users\Ирина\Desktop\леший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46" y="121999"/>
            <a:ext cx="2710287" cy="285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53162" y="2492896"/>
            <a:ext cx="1408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Леший</a:t>
            </a:r>
          </a:p>
        </p:txBody>
      </p:sp>
    </p:spTree>
    <p:extLst>
      <p:ext uri="{BB962C8B-B14F-4D97-AF65-F5344CB8AC3E}">
        <p14:creationId xmlns:p14="http://schemas.microsoft.com/office/powerpoint/2010/main" val="16288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9559" t="15629" r="11345" b="16434"/>
          <a:stretch/>
        </p:blipFill>
        <p:spPr bwMode="auto">
          <a:xfrm>
            <a:off x="611560" y="476672"/>
            <a:ext cx="8064896" cy="6048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8770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17" y="27856"/>
            <a:ext cx="9176217" cy="6830144"/>
          </a:xfrm>
        </p:spPr>
      </p:pic>
    </p:spTree>
    <p:extLst>
      <p:ext uri="{BB962C8B-B14F-4D97-AF65-F5344CB8AC3E}">
        <p14:creationId xmlns:p14="http://schemas.microsoft.com/office/powerpoint/2010/main" val="7795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66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Написание имён собственных</vt:lpstr>
      <vt:lpstr>Презентация PowerPoint</vt:lpstr>
      <vt:lpstr>Все имена собственные пишутся с заглавной буквы </vt:lpstr>
      <vt:lpstr>Презентация PowerPoint</vt:lpstr>
      <vt:lpstr>Как писать названия сказок?</vt:lpstr>
      <vt:lpstr>Презентация PowerPoint</vt:lpstr>
      <vt:lpstr>Презентация PowerPoint</vt:lpstr>
      <vt:lpstr>Презентация PowerPoint</vt:lpstr>
      <vt:lpstr>Как писать названия сказок?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Написание имён собственных</dc:title>
  <dc:creator>Ирина</dc:creator>
  <cp:lastModifiedBy>Ирина</cp:lastModifiedBy>
  <cp:revision>45</cp:revision>
  <dcterms:created xsi:type="dcterms:W3CDTF">2015-03-10T15:11:55Z</dcterms:created>
  <dcterms:modified xsi:type="dcterms:W3CDTF">2015-03-26T07:19:29Z</dcterms:modified>
</cp:coreProperties>
</file>