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1" r:id="rId2"/>
    <p:sldId id="273" r:id="rId3"/>
    <p:sldId id="272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2A36-A95C-40E0-8D3A-C0DE298D9BE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69603-0520-4679-9BF2-17B1F19DA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hyperlink" Target="http://images.yandex.ru/yandsearch?text=%D1%80%D0%B8%D1%81%D1%83%D0%BD%D0%BE%D0%BA%20%D0%BF%D0%B0%D0%BB%D0%BA%D0%B8&amp;img_url=http://gorodrpg.narod.ru/master/14.jpg&amp;pos=0&amp;rpt=simage&amp;lr=19&amp;noreask=1&amp;source=wiz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Правописание слов с изученной орфограммой.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im1-tub-ru.yandex.net/i?id=78119663-70-72&amp;n=21"/>
          <p:cNvPicPr>
            <a:picLocks noChangeAspect="1" noChangeArrowheads="1"/>
          </p:cNvPicPr>
          <p:nvPr/>
        </p:nvPicPr>
        <p:blipFill>
          <a:blip r:embed="rId2" cstate="print"/>
          <a:srcRect l="31008" t="23256" r="775" b="37209"/>
          <a:stretch>
            <a:fillRect/>
          </a:stretch>
        </p:blipFill>
        <p:spPr bwMode="auto">
          <a:xfrm>
            <a:off x="827584" y="2276872"/>
            <a:ext cx="3143272" cy="1214446"/>
          </a:xfrm>
          <a:prstGeom prst="rect">
            <a:avLst/>
          </a:prstGeom>
          <a:noFill/>
        </p:spPr>
      </p:pic>
      <p:pic>
        <p:nvPicPr>
          <p:cNvPr id="4100" name="Picture 4" descr="http://im7-tub-ru.yandex.net/i?id=205045439-1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714752"/>
            <a:ext cx="1500198" cy="2250297"/>
          </a:xfrm>
          <a:prstGeom prst="rect">
            <a:avLst/>
          </a:prstGeom>
          <a:noFill/>
        </p:spPr>
      </p:pic>
      <p:pic>
        <p:nvPicPr>
          <p:cNvPr id="4102" name="Picture 6" descr="http://im7-tub-ru.yandex.net/i?id=323444834-5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4143380"/>
            <a:ext cx="1696414" cy="1857388"/>
          </a:xfrm>
          <a:prstGeom prst="rect">
            <a:avLst/>
          </a:prstGeom>
          <a:noFill/>
        </p:spPr>
      </p:pic>
      <p:pic>
        <p:nvPicPr>
          <p:cNvPr id="4104" name="Picture 8" descr="http://im4-tub-ru.yandex.net/i?id=47400260-3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1785926"/>
            <a:ext cx="2506998" cy="2000264"/>
          </a:xfrm>
          <a:prstGeom prst="rect">
            <a:avLst/>
          </a:prstGeom>
          <a:noFill/>
        </p:spPr>
      </p:pic>
      <p:pic>
        <p:nvPicPr>
          <p:cNvPr id="4106" name="Picture 10" descr="http://im6-tub-ru.yandex.net/i?id=228292035-16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4286256"/>
            <a:ext cx="2190752" cy="1643064"/>
          </a:xfrm>
          <a:prstGeom prst="rect">
            <a:avLst/>
          </a:prstGeom>
          <a:noFill/>
        </p:spPr>
      </p:pic>
      <p:pic>
        <p:nvPicPr>
          <p:cNvPr id="5122" name="Picture 2" descr="http://atlisworld.narod.ru/smith/swd1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1960" y="2132856"/>
            <a:ext cx="1121435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Пословицы и поговорки с числом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Два сапога – пара.</a:t>
            </a:r>
          </a:p>
          <a:p>
            <a:r>
              <a:rPr lang="ru-RU" dirty="0" smtClean="0"/>
              <a:t>Как две капли воды.</a:t>
            </a:r>
          </a:p>
          <a:p>
            <a:r>
              <a:rPr lang="ru-RU" dirty="0" smtClean="0"/>
              <a:t>Одна голова хорошо, а два- лучше.</a:t>
            </a:r>
          </a:p>
          <a:p>
            <a:r>
              <a:rPr lang="ru-RU" dirty="0" smtClean="0"/>
              <a:t>За двумя зайцами погонишься- ни одного не поймаешь.</a:t>
            </a:r>
          </a:p>
          <a:p>
            <a:r>
              <a:rPr lang="ru-RU" dirty="0" smtClean="0"/>
              <a:t>Палка о двух концах.</a:t>
            </a:r>
          </a:p>
          <a:p>
            <a:r>
              <a:rPr lang="ru-RU" dirty="0" smtClean="0"/>
              <a:t>От горшка два вершка.</a:t>
            </a:r>
          </a:p>
          <a:p>
            <a:r>
              <a:rPr lang="ru-RU" dirty="0" smtClean="0"/>
              <a:t>Ум хорошо, а два лучше.</a:t>
            </a:r>
          </a:p>
          <a:p>
            <a:r>
              <a:rPr lang="ru-RU" dirty="0" smtClean="0"/>
              <a:t>Не может связать двух слов.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400" dirty="0" smtClean="0"/>
              <a:t>1.За тобою он плетется,</a:t>
            </a:r>
          </a:p>
          <a:p>
            <a:pPr>
              <a:buNone/>
            </a:pPr>
            <a:r>
              <a:rPr lang="ru-RU" sz="4400" dirty="0" smtClean="0"/>
              <a:t>Хоть на месте остается.  </a:t>
            </a:r>
          </a:p>
          <a:p>
            <a:pPr>
              <a:buNone/>
            </a:pPr>
            <a:r>
              <a:rPr lang="ru-RU" sz="4400" dirty="0" smtClean="0"/>
              <a:t>                                     (след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4400" dirty="0" smtClean="0"/>
              <a:t>2.В поле лестница лежит,</a:t>
            </a:r>
          </a:p>
          <a:p>
            <a:pPr algn="r">
              <a:buNone/>
            </a:pPr>
            <a:r>
              <a:rPr lang="ru-RU" sz="4400" dirty="0" smtClean="0"/>
              <a:t>Дом по лестнице бежит.  </a:t>
            </a:r>
          </a:p>
          <a:p>
            <a:pPr algn="r">
              <a:buNone/>
            </a:pPr>
            <a:r>
              <a:rPr lang="ru-RU" sz="4400" dirty="0" smtClean="0"/>
              <a:t>                                    (поезд</a:t>
            </a:r>
            <a:r>
              <a:rPr lang="ru-RU" dirty="0" smtClean="0"/>
              <a:t>) </a:t>
            </a:r>
          </a:p>
          <a:p>
            <a:pPr>
              <a:buNone/>
            </a:pPr>
            <a:r>
              <a:rPr lang="ru-RU" sz="4400" dirty="0" smtClean="0"/>
              <a:t>3. Что растет корнем вверх? </a:t>
            </a:r>
          </a:p>
          <a:p>
            <a:pPr>
              <a:buNone/>
            </a:pPr>
            <a:r>
              <a:rPr lang="ru-RU" sz="4400" dirty="0" smtClean="0"/>
              <a:t>                                            (зуб)</a:t>
            </a:r>
          </a:p>
          <a:p>
            <a:pPr>
              <a:buNone/>
            </a:pPr>
            <a:r>
              <a:rPr lang="ru-RU" dirty="0" smtClean="0"/>
              <a:t>                                    </a:t>
            </a:r>
          </a:p>
          <a:p>
            <a:pPr algn="r">
              <a:buNone/>
            </a:pPr>
            <a:r>
              <a:rPr lang="ru-RU" sz="4400" dirty="0" smtClean="0"/>
              <a:t>4.Весь я сделан из железа,</a:t>
            </a:r>
          </a:p>
          <a:p>
            <a:pPr algn="r">
              <a:buNone/>
            </a:pPr>
            <a:r>
              <a:rPr lang="ru-RU" sz="4400" dirty="0" smtClean="0"/>
              <a:t>У меня ни ног, ни рук,</a:t>
            </a:r>
          </a:p>
          <a:p>
            <a:pPr algn="r">
              <a:buNone/>
            </a:pPr>
            <a:r>
              <a:rPr lang="ru-RU" sz="4400" dirty="0" smtClean="0"/>
              <a:t>Я по шляпку в доску влезу,</a:t>
            </a:r>
          </a:p>
          <a:p>
            <a:pPr algn="r">
              <a:buNone/>
            </a:pPr>
            <a:r>
              <a:rPr lang="ru-RU" sz="4400" dirty="0" smtClean="0"/>
              <a:t>А по мне все стук, да стук.</a:t>
            </a:r>
          </a:p>
          <a:p>
            <a:pPr algn="r">
              <a:buNone/>
            </a:pPr>
            <a:r>
              <a:rPr lang="ru-RU" sz="4400" dirty="0" smtClean="0"/>
              <a:t>  (гвоздь)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6" name="Picture 4" descr="http://ts4.mm.bing.net/th?id=HN.608030862287569642&amp;w=251&amp;h=155&amp;c=7&amp;rs=1&amp;pid=1.7"/>
          <p:cNvPicPr>
            <a:picLocks noChangeAspect="1" noChangeArrowheads="1"/>
          </p:cNvPicPr>
          <p:nvPr/>
        </p:nvPicPr>
        <p:blipFill>
          <a:blip r:embed="rId2" cstate="print"/>
          <a:srcRect t="53226" r="28287" b="12903"/>
          <a:stretch>
            <a:fillRect/>
          </a:stretch>
        </p:blipFill>
        <p:spPr bwMode="auto">
          <a:xfrm>
            <a:off x="857224" y="2571744"/>
            <a:ext cx="2449303" cy="714380"/>
          </a:xfrm>
          <a:prstGeom prst="rect">
            <a:avLst/>
          </a:prstGeom>
          <a:noFill/>
        </p:spPr>
      </p:pic>
      <p:pic>
        <p:nvPicPr>
          <p:cNvPr id="3078" name="Picture 6" descr="http://ts4.mm.bing.net/th?id=HN.608055773088777482&amp;w=189&amp;h=155&amp;c=7&amp;rs=1&amp;pid=1.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000108"/>
            <a:ext cx="1800225" cy="1476375"/>
          </a:xfrm>
          <a:prstGeom prst="rect">
            <a:avLst/>
          </a:prstGeom>
          <a:noFill/>
        </p:spPr>
      </p:pic>
      <p:pic>
        <p:nvPicPr>
          <p:cNvPr id="3082" name="Picture 10" descr="http://ts3.mm.bing.net/th?id=HN.608007046690377679&amp;w=143&amp;h=145&amp;c=7&amp;rs=1&amp;pid=1.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572008"/>
            <a:ext cx="1714512" cy="1738492"/>
          </a:xfrm>
          <a:prstGeom prst="rect">
            <a:avLst/>
          </a:prstGeom>
          <a:noFill/>
        </p:spPr>
      </p:pic>
      <p:pic>
        <p:nvPicPr>
          <p:cNvPr id="3084" name="Picture 12" descr="http://ts2.mm.bing.net/th?id=HN.607989531808694304&amp;w=203&amp;h=47&amp;c=7&amp;rs=1&amp;pid=1.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929066"/>
            <a:ext cx="193357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</a:t>
            </a:r>
            <a:r>
              <a:rPr lang="ru-RU" b="1" dirty="0" smtClean="0">
                <a:solidFill>
                  <a:srgbClr val="C00000"/>
                </a:solidFill>
              </a:rPr>
              <a:t>Для красного карандаша.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4800" dirty="0" smtClean="0"/>
              <a:t>     Летом сем</a:t>
            </a:r>
            <a:r>
              <a:rPr lang="ru-RU" sz="4800" u="sng" dirty="0" smtClean="0">
                <a:solidFill>
                  <a:srgbClr val="C00000"/>
                </a:solidFill>
              </a:rPr>
              <a:t>ь</a:t>
            </a:r>
            <a:r>
              <a:rPr lang="ru-RU" sz="4800" dirty="0" smtClean="0"/>
              <a:t>я </a:t>
            </a:r>
            <a:r>
              <a:rPr lang="ru-RU" sz="4800" u="sng" dirty="0" smtClean="0">
                <a:solidFill>
                  <a:srgbClr val="C00000"/>
                </a:solidFill>
              </a:rPr>
              <a:t>Д</a:t>
            </a:r>
            <a:r>
              <a:rPr lang="ru-RU" sz="4800" dirty="0" smtClean="0"/>
              <a:t>у</a:t>
            </a:r>
            <a:r>
              <a:rPr lang="ru-RU" sz="4800" u="sng" dirty="0" smtClean="0">
                <a:solidFill>
                  <a:srgbClr val="C00000"/>
                </a:solidFill>
              </a:rPr>
              <a:t>б</a:t>
            </a:r>
            <a:r>
              <a:rPr lang="ru-RU" sz="4800" dirty="0" smtClean="0"/>
              <a:t>ковых ж</a:t>
            </a:r>
            <a:r>
              <a:rPr lang="ru-RU" sz="4800" u="sng" dirty="0" smtClean="0">
                <a:solidFill>
                  <a:srgbClr val="C00000"/>
                </a:solidFill>
              </a:rPr>
              <a:t>и</a:t>
            </a:r>
            <a:r>
              <a:rPr lang="ru-RU" sz="4800" dirty="0" smtClean="0"/>
              <a:t>ла у моря. Оле</a:t>
            </a:r>
            <a:r>
              <a:rPr lang="ru-RU" sz="4800" u="sng" dirty="0" smtClean="0">
                <a:solidFill>
                  <a:srgbClr val="C00000"/>
                </a:solidFill>
              </a:rPr>
              <a:t>г</a:t>
            </a:r>
            <a:r>
              <a:rPr lang="ru-RU" sz="4800" dirty="0" smtClean="0"/>
              <a:t> и бульдо</a:t>
            </a:r>
            <a:r>
              <a:rPr lang="ru-RU" sz="4800" u="sng" dirty="0" smtClean="0">
                <a:solidFill>
                  <a:srgbClr val="C00000"/>
                </a:solidFill>
              </a:rPr>
              <a:t>г</a:t>
            </a:r>
            <a:r>
              <a:rPr lang="ru-RU" sz="4800" dirty="0" smtClean="0"/>
              <a:t> </a:t>
            </a:r>
            <a:r>
              <a:rPr lang="ru-RU" sz="4800" u="sng" dirty="0" smtClean="0">
                <a:solidFill>
                  <a:srgbClr val="C00000"/>
                </a:solidFill>
              </a:rPr>
              <a:t>Р</a:t>
            </a:r>
            <a:r>
              <a:rPr lang="ru-RU" sz="4800" dirty="0" smtClean="0"/>
              <a:t>ей сели в ло</a:t>
            </a:r>
            <a:r>
              <a:rPr lang="ru-RU" sz="4800" u="sng" dirty="0" smtClean="0">
                <a:solidFill>
                  <a:srgbClr val="C00000"/>
                </a:solidFill>
              </a:rPr>
              <a:t>д</a:t>
            </a:r>
            <a:r>
              <a:rPr lang="ru-RU" sz="4800" dirty="0" smtClean="0"/>
              <a:t>ку. На море была ле</a:t>
            </a:r>
            <a:r>
              <a:rPr lang="ru-RU" sz="4800" u="sng" dirty="0" smtClean="0">
                <a:solidFill>
                  <a:srgbClr val="C00000"/>
                </a:solidFill>
              </a:rPr>
              <a:t>г</a:t>
            </a:r>
            <a:r>
              <a:rPr lang="ru-RU" sz="4800" dirty="0" smtClean="0"/>
              <a:t>кая ря</a:t>
            </a:r>
            <a:r>
              <a:rPr lang="ru-RU" sz="4800" u="sng" dirty="0" smtClean="0">
                <a:solidFill>
                  <a:srgbClr val="C00000"/>
                </a:solidFill>
              </a:rPr>
              <a:t>б</a:t>
            </a:r>
            <a:r>
              <a:rPr lang="ru-RU" sz="4800" dirty="0" smtClean="0"/>
              <a:t>ь. Ло</a:t>
            </a:r>
            <a:r>
              <a:rPr lang="ru-RU" sz="4800" u="sng" dirty="0" smtClean="0">
                <a:solidFill>
                  <a:srgbClr val="C00000"/>
                </a:solidFill>
              </a:rPr>
              <a:t>д</a:t>
            </a:r>
            <a:r>
              <a:rPr lang="ru-RU" sz="4800" dirty="0" smtClean="0"/>
              <a:t>ка двигалась впере</a:t>
            </a:r>
            <a:r>
              <a:rPr lang="ru-RU" sz="4800" u="sng" dirty="0" smtClean="0">
                <a:solidFill>
                  <a:srgbClr val="C00000"/>
                </a:solidFill>
              </a:rPr>
              <a:t>д</a:t>
            </a:r>
            <a:r>
              <a:rPr lang="ru-RU" sz="4800" dirty="0" smtClean="0"/>
              <a:t>. Воздух был све</a:t>
            </a:r>
            <a:r>
              <a:rPr lang="ru-RU" sz="4800" u="sng" dirty="0" smtClean="0">
                <a:solidFill>
                  <a:srgbClr val="C00000"/>
                </a:solidFill>
              </a:rPr>
              <a:t>ж</a:t>
            </a:r>
            <a:r>
              <a:rPr lang="ru-RU" sz="4800" dirty="0" smtClean="0"/>
              <a:t>. </a:t>
            </a:r>
            <a:r>
              <a:rPr lang="ru-RU" sz="5400" dirty="0" smtClean="0"/>
              <a:t>Дул ветеро</a:t>
            </a:r>
            <a:r>
              <a:rPr lang="ru-RU" sz="5400" u="sng" dirty="0" smtClean="0">
                <a:solidFill>
                  <a:srgbClr val="C00000"/>
                </a:solidFill>
              </a:rPr>
              <a:t>к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стихотворение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Аист делает зарядку-</a:t>
            </a:r>
          </a:p>
          <a:p>
            <a:pPr>
              <a:buNone/>
            </a:pPr>
            <a:r>
              <a:rPr lang="ru-RU" dirty="0" smtClean="0"/>
              <a:t>То вприпрыжку, то вприсядку,</a:t>
            </a:r>
          </a:p>
          <a:p>
            <a:pPr>
              <a:buNone/>
            </a:pPr>
            <a:r>
              <a:rPr lang="ru-RU" dirty="0" smtClean="0"/>
              <a:t>Осьминог надел перчатки,</a:t>
            </a:r>
          </a:p>
          <a:p>
            <a:pPr>
              <a:buNone/>
            </a:pPr>
            <a:r>
              <a:rPr lang="ru-RU" dirty="0" smtClean="0"/>
              <a:t>А тюлень удрал с площадки.</a:t>
            </a:r>
          </a:p>
          <a:p>
            <a:pPr>
              <a:buNone/>
            </a:pPr>
            <a:r>
              <a:rPr lang="ru-RU" dirty="0" smtClean="0"/>
              <a:t>Пеликан ныряет ловко.</a:t>
            </a:r>
          </a:p>
          <a:p>
            <a:pPr>
              <a:buNone/>
            </a:pPr>
            <a:r>
              <a:rPr lang="ru-RU" dirty="0" smtClean="0"/>
              <a:t>Вот что значит тренировка!</a:t>
            </a:r>
          </a:p>
          <a:p>
            <a:pPr>
              <a:buNone/>
            </a:pPr>
            <a:r>
              <a:rPr lang="ru-RU" dirty="0" smtClean="0"/>
              <a:t>Рак залез на самокат,</a:t>
            </a:r>
          </a:p>
          <a:p>
            <a:pPr>
              <a:buNone/>
            </a:pPr>
            <a:r>
              <a:rPr lang="ru-RU" dirty="0" smtClean="0"/>
              <a:t>Все вперед, а </a:t>
            </a:r>
            <a:r>
              <a:rPr lang="ru-RU" smtClean="0"/>
              <a:t>он назад.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       проверь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заря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ку</a:t>
            </a:r>
          </a:p>
          <a:p>
            <a:r>
              <a:rPr lang="ru-RU" dirty="0" smtClean="0"/>
              <a:t>вприпры</a:t>
            </a:r>
            <a:r>
              <a:rPr lang="ru-RU" dirty="0" smtClean="0">
                <a:solidFill>
                  <a:srgbClr val="FF0000"/>
                </a:solidFill>
              </a:rPr>
              <a:t>ж</a:t>
            </a:r>
            <a:r>
              <a:rPr lang="ru-RU" dirty="0" smtClean="0"/>
              <a:t>ку</a:t>
            </a:r>
          </a:p>
          <a:p>
            <a:r>
              <a:rPr lang="ru-RU" dirty="0" smtClean="0"/>
              <a:t>вприся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ку</a:t>
            </a:r>
          </a:p>
          <a:p>
            <a:r>
              <a:rPr lang="ru-RU" dirty="0" smtClean="0"/>
              <a:t>осьмино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</a:p>
          <a:p>
            <a:r>
              <a:rPr lang="ru-RU" dirty="0" smtClean="0"/>
              <a:t>перча</a:t>
            </a:r>
            <a:r>
              <a:rPr lang="ru-RU" dirty="0" smtClean="0">
                <a:solidFill>
                  <a:srgbClr val="FF0000"/>
                </a:solidFill>
              </a:rPr>
              <a:t>т</a:t>
            </a:r>
            <a:r>
              <a:rPr lang="ru-RU" dirty="0" smtClean="0"/>
              <a:t>ки</a:t>
            </a:r>
          </a:p>
          <a:p>
            <a:r>
              <a:rPr lang="ru-RU" dirty="0" smtClean="0"/>
              <a:t>площа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ки</a:t>
            </a:r>
          </a:p>
          <a:p>
            <a:r>
              <a:rPr lang="ru-RU" dirty="0" smtClean="0"/>
              <a:t>ло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ко</a:t>
            </a:r>
          </a:p>
          <a:p>
            <a:r>
              <a:rPr lang="ru-RU" dirty="0" smtClean="0"/>
              <a:t>трениро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ка</a:t>
            </a:r>
          </a:p>
          <a:p>
            <a:r>
              <a:rPr lang="ru-RU" dirty="0" smtClean="0"/>
              <a:t>зале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</a:p>
          <a:p>
            <a:r>
              <a:rPr lang="ru-RU" dirty="0" smtClean="0"/>
              <a:t>впере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        наза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 составь  рассказ.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                        На  уроке.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         сказка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         загадки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         отгадки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         подсказки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         отметка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         улыбка</a:t>
            </a:r>
          </a:p>
          <a:p>
            <a:r>
              <a:rPr lang="ru-RU" sz="4000" dirty="0" smtClean="0"/>
              <a:t> </a:t>
            </a:r>
            <a:r>
              <a:rPr lang="ru-RU" sz="4000" dirty="0" smtClean="0"/>
              <a:t>         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116</TotalTime>
  <Words>253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     Правописание слов с изученной орфограммой.</vt:lpstr>
      <vt:lpstr>Пословицы и поговорки с числом 2</vt:lpstr>
      <vt:lpstr> загадки</vt:lpstr>
      <vt:lpstr>     Для красного карандаша.</vt:lpstr>
      <vt:lpstr>             стихотворение</vt:lpstr>
      <vt:lpstr>                    проверь</vt:lpstr>
      <vt:lpstr>              составь  рассказ.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Никита</cp:lastModifiedBy>
  <cp:revision>20</cp:revision>
  <dcterms:created xsi:type="dcterms:W3CDTF">2014-01-29T04:13:18Z</dcterms:created>
  <dcterms:modified xsi:type="dcterms:W3CDTF">2014-04-19T05:34:48Z</dcterms:modified>
</cp:coreProperties>
</file>