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2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4CB66-03FD-4E75-B7B4-F427F28B0599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45693-8645-4DEE-9837-73AD3D5FB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44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45693-8645-4DEE-9837-73AD3D5FB67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017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761"/>
            <a:ext cx="9144000" cy="1095983"/>
          </a:xfrm>
          <a:solidFill>
            <a:srgbClr val="00B0F0"/>
          </a:solidFill>
        </p:spPr>
        <p:txBody>
          <a:bodyPr/>
          <a:lstStyle/>
          <a:p>
            <a:r>
              <a:rPr lang="ru-RU" dirty="0" smtClean="0"/>
              <a:t>Март  в  лесу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134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141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Д</a:t>
            </a:r>
            <a:endParaRPr lang="ru-RU" sz="1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29669"/>
            <a:ext cx="6984776" cy="95410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Долбит по сухому дереву лесной музыкант-пестрый дятел.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71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Орфографическая подготовка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solidFill>
            <a:srgbClr val="00B0F0"/>
          </a:solidFill>
        </p:spPr>
        <p:txBody>
          <a:bodyPr>
            <a:normAutofit fontScale="92500" lnSpcReduction="10000"/>
          </a:bodyPr>
          <a:lstStyle/>
          <a:p>
            <a:r>
              <a:rPr lang="ru-RU" dirty="0"/>
              <a:t>В…</a:t>
            </a:r>
            <a:r>
              <a:rPr lang="ru-RU" dirty="0" err="1"/>
              <a:t>сной</a:t>
            </a:r>
            <a:r>
              <a:rPr lang="ru-RU" dirty="0"/>
              <a:t>, с..</a:t>
            </a:r>
            <a:r>
              <a:rPr lang="ru-RU" dirty="0" err="1"/>
              <a:t>льнее</a:t>
            </a:r>
            <a:r>
              <a:rPr lang="ru-RU" dirty="0"/>
              <a:t>, д..</a:t>
            </a:r>
            <a:r>
              <a:rPr lang="ru-RU" dirty="0" err="1"/>
              <a:t>ревья</a:t>
            </a:r>
            <a:r>
              <a:rPr lang="ru-RU" dirty="0"/>
              <a:t>, л..</a:t>
            </a:r>
            <a:r>
              <a:rPr lang="ru-RU" dirty="0" err="1"/>
              <a:t>ловые,под</a:t>
            </a:r>
            <a:r>
              <a:rPr lang="ru-RU" dirty="0"/>
              <a:t> н..</a:t>
            </a:r>
            <a:r>
              <a:rPr lang="ru-RU" dirty="0" err="1"/>
              <a:t>гами</a:t>
            </a:r>
            <a:r>
              <a:rPr lang="ru-RU" dirty="0"/>
              <a:t>, </a:t>
            </a:r>
            <a:r>
              <a:rPr lang="ru-RU" dirty="0" err="1"/>
              <a:t>св..лилась</a:t>
            </a:r>
            <a:r>
              <a:rPr lang="ru-RU" dirty="0"/>
              <a:t>, м..</a:t>
            </a:r>
            <a:r>
              <a:rPr lang="ru-RU" dirty="0" err="1"/>
              <a:t>кушка</a:t>
            </a:r>
            <a:r>
              <a:rPr lang="ru-RU" dirty="0"/>
              <a:t>, </a:t>
            </a:r>
            <a:r>
              <a:rPr lang="ru-RU" dirty="0" err="1"/>
              <a:t>т.жёлая</a:t>
            </a:r>
            <a:r>
              <a:rPr lang="ru-RU" dirty="0"/>
              <a:t>, л..</a:t>
            </a:r>
            <a:r>
              <a:rPr lang="ru-RU" dirty="0" err="1"/>
              <a:t>сной</a:t>
            </a:r>
            <a:r>
              <a:rPr lang="ru-RU" dirty="0"/>
              <a:t>, </a:t>
            </a:r>
            <a:r>
              <a:rPr lang="ru-RU" dirty="0" err="1"/>
              <a:t>изд..лека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П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ru-RU" dirty="0"/>
              <a:t>чти, б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ru-RU" dirty="0"/>
              <a:t>р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ru-RU" dirty="0"/>
              <a:t>банная, дят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е</a:t>
            </a:r>
            <a:r>
              <a:rPr lang="ru-RU" dirty="0"/>
              <a:t>л, пр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</a:t>
            </a:r>
            <a:r>
              <a:rPr lang="ru-RU" dirty="0"/>
              <a:t>ветствуют.</a:t>
            </a:r>
          </a:p>
          <a:p>
            <a:endParaRPr lang="ru-RU" dirty="0"/>
          </a:p>
          <a:p>
            <a:r>
              <a:rPr lang="ru-RU" dirty="0"/>
              <a:t>Пахн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е</a:t>
            </a:r>
            <a:r>
              <a:rPr lang="ru-RU" dirty="0"/>
              <a:t>т, свет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</a:t>
            </a:r>
            <a:r>
              <a:rPr lang="ru-RU" dirty="0"/>
              <a:t>т, гре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е</a:t>
            </a:r>
            <a:r>
              <a:rPr lang="ru-RU" dirty="0"/>
              <a:t>т, сыре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е</a:t>
            </a:r>
            <a:r>
              <a:rPr lang="ru-RU" dirty="0"/>
              <a:t>т, мякн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е</a:t>
            </a:r>
            <a:r>
              <a:rPr lang="ru-RU" dirty="0"/>
              <a:t>т, лов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</a:t>
            </a:r>
            <a:r>
              <a:rPr lang="ru-RU" dirty="0"/>
              <a:t>т.</a:t>
            </a:r>
          </a:p>
          <a:p>
            <a:endParaRPr lang="ru-RU" dirty="0"/>
          </a:p>
          <a:p>
            <a:r>
              <a:rPr lang="ru-RU" dirty="0"/>
              <a:t>Ра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сс</a:t>
            </a:r>
            <a:r>
              <a:rPr lang="ru-RU" dirty="0"/>
              <a:t>ыпалась, </a:t>
            </a:r>
            <a:r>
              <a:rPr lang="ru-RU" dirty="0" smtClean="0"/>
              <a:t>п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ru-RU" dirty="0" smtClean="0"/>
              <a:t>слышалась</a:t>
            </a:r>
            <a:r>
              <a:rPr lang="ru-RU" dirty="0"/>
              <a:t>, 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dirty="0"/>
              <a:t>далека, д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ru-RU" dirty="0"/>
              <a:t>носятся, пр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</a:t>
            </a:r>
            <a:r>
              <a:rPr lang="ru-RU" dirty="0"/>
              <a:t>ход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619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496" y="260648"/>
            <a:ext cx="8229600" cy="1143000"/>
          </a:xfr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Оцените свою работу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7" y="1772816"/>
            <a:ext cx="525658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88840"/>
            <a:ext cx="3048000" cy="3028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298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744416" cy="6336704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0070C0"/>
                </a:solidFill>
              </a:rPr>
              <a:t>К нам весна шагает быстрыми шагами ,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И сугробы тают под её ногами.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Пусть тепло и счастье она вам принесет, настроенье радостное будет </a:t>
            </a:r>
            <a:r>
              <a:rPr lang="ru-RU" sz="3600" smtClean="0">
                <a:solidFill>
                  <a:srgbClr val="0070C0"/>
                </a:solidFill>
              </a:rPr>
              <a:t>круглый год!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597"/>
            <a:ext cx="5076056" cy="683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5525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89</Words>
  <Application>Microsoft Office PowerPoint</Application>
  <PresentationFormat>Экран (4:3)</PresentationFormat>
  <Paragraphs>14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Март  в  лесу</vt:lpstr>
      <vt:lpstr>Презентация PowerPoint</vt:lpstr>
      <vt:lpstr>Д</vt:lpstr>
      <vt:lpstr>Орфографическая подготовка</vt:lpstr>
      <vt:lpstr>Оцените свою работу</vt:lpstr>
      <vt:lpstr>К нам весна шагает быстрыми шагами , И сугробы тают под её ногами. Пусть тепло и счастье она вам принесет, настроенье радостное будет круглый год!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Март  в  лесу</dc:title>
  <dc:creator>Хозяин</dc:creator>
  <cp:lastModifiedBy>Хозяин</cp:lastModifiedBy>
  <cp:revision>9</cp:revision>
  <dcterms:created xsi:type="dcterms:W3CDTF">2015-03-16T17:02:28Z</dcterms:created>
  <dcterms:modified xsi:type="dcterms:W3CDTF">2015-03-16T18:41:46Z</dcterms:modified>
</cp:coreProperties>
</file>