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66" r:id="rId6"/>
    <p:sldId id="267" r:id="rId7"/>
    <p:sldId id="268" r:id="rId8"/>
    <p:sldId id="269" r:id="rId9"/>
    <p:sldId id="263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_1712_oboi_list_v_kletochku_1440x9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7872354" cy="5806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0_9ff12_ad7c1ded_XL - коп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329514"/>
            <a:ext cx="2699792" cy="2528486"/>
          </a:xfrm>
          <a:prstGeom prst="rect">
            <a:avLst/>
          </a:prstGeom>
        </p:spPr>
      </p:pic>
      <p:pic>
        <p:nvPicPr>
          <p:cNvPr id="10" name="Рисунок 9" descr="0_9ff12_ad7c1ded_X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653136"/>
            <a:ext cx="2055577" cy="188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15_1712_oboi_list_v_kletochku_1440x9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7891264" cy="58205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75137-school181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74265" y="2715260"/>
            <a:ext cx="2169735" cy="4142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6F748-8AC1-4829-85EA-56142E8F97B8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3E0C-D829-4B7B-A8EE-E39D30202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tatyana06.rusedu.net/gallery/5340/75137-school1810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hyperlink" Target="http://img-fotki.yandex.ru/get/5821/25585874.167/0_9ff12_ad7c1ded_XL" TargetMode="External"/><Relationship Id="rId5" Type="http://schemas.openxmlformats.org/officeDocument/2006/relationships/hyperlink" Target="http://newimages.ru/wallpapers/15_1712_oboi_list_v_kletochku_1440x900.jpg" TargetMode="External"/><Relationship Id="rId4" Type="http://schemas.openxmlformats.org/officeDocument/2006/relationships/hyperlink" Target="http://img.mota.ru/upload/wallpapers/2010/04/19/08/02/21903/mota_ru_0041903-1280x720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Математическая викторина </a:t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5 класс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6088360"/>
            <a:ext cx="3992488" cy="76964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Выполнила:  учитель математики, </a:t>
            </a:r>
            <a:r>
              <a:rPr lang="ru-RU" sz="1800" dirty="0" err="1" smtClean="0">
                <a:solidFill>
                  <a:schemeClr val="tx1"/>
                </a:solidFill>
              </a:rPr>
              <a:t>Нежлукченко</a:t>
            </a:r>
            <a:r>
              <a:rPr lang="ru-RU" sz="1800" dirty="0" smtClean="0">
                <a:solidFill>
                  <a:schemeClr val="tx1"/>
                </a:solidFill>
              </a:rPr>
              <a:t> Людмила Викторовна.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904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Источники: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hlinkClick r:id="rId4"/>
              </a:rPr>
              <a:t>http://img.mota.ru/upload/wallpapers/2010/04/19/08/02/21903/mota_ru_0041903-1280x720.jpg</a:t>
            </a:r>
            <a:r>
              <a:rPr lang="ru-RU" sz="2400" dirty="0" smtClean="0"/>
              <a:t> – фон</a:t>
            </a:r>
          </a:p>
          <a:p>
            <a:pPr>
              <a:buNone/>
            </a:pPr>
            <a:r>
              <a:rPr lang="en-US" sz="2400" dirty="0" smtClean="0">
                <a:hlinkClick r:id="rId5"/>
              </a:rPr>
              <a:t>http://newimages.ru/wallpapers/15_1712_oboi_list_v_kletochku_1440x900.jpg</a:t>
            </a:r>
            <a:r>
              <a:rPr lang="ru-RU" sz="2400" dirty="0" smtClean="0"/>
              <a:t> – лист</a:t>
            </a:r>
          </a:p>
          <a:p>
            <a:pPr>
              <a:buNone/>
            </a:pPr>
            <a:r>
              <a:rPr lang="en-US" sz="2400" dirty="0" smtClean="0">
                <a:hlinkClick r:id="rId6"/>
              </a:rPr>
              <a:t>http://img-fotki.yandex.ru/get/5821/25585874.167/0_9ff12_ad7c1ded_XL</a:t>
            </a:r>
            <a:endParaRPr lang="ru-RU" sz="2400" dirty="0" smtClean="0"/>
          </a:p>
          <a:p>
            <a:pPr>
              <a:buNone/>
            </a:pPr>
            <a:r>
              <a:rPr lang="en-US" sz="2400" dirty="0" smtClean="0">
                <a:hlinkClick r:id="rId7"/>
              </a:rPr>
              <a:t>http://tatyana06.rusedu.net/gallery/5340/75137-school1810.jpg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этап викторины.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908720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1. Шла </a:t>
            </a:r>
            <a:r>
              <a:rPr lang="ru-RU" sz="2400" dirty="0"/>
              <a:t>старушка в Москву, а навстречу ей 3 старика. Сколько человек шло в Москву?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276872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2. Двое </a:t>
            </a:r>
            <a:r>
              <a:rPr lang="ru-RU" sz="2400" dirty="0"/>
              <a:t>играли в шахматы 4 часа. Сколько времени играл каждый?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3573016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3</a:t>
            </a:r>
            <a:r>
              <a:rPr lang="ru-RU" sz="2400" dirty="0"/>
              <a:t>. К 7 прибавить 5. Как правильно записать: «Одиннадцать» или «</a:t>
            </a:r>
            <a:r>
              <a:rPr lang="ru-RU" sz="2400" dirty="0" err="1"/>
              <a:t>Адиннадцать</a:t>
            </a:r>
            <a:r>
              <a:rPr lang="ru-RU" sz="2400" dirty="0"/>
              <a:t>»?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build="allAtOnce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1949931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5. В </a:t>
            </a:r>
            <a:r>
              <a:rPr lang="ru-RU" sz="2400" dirty="0" smtClean="0"/>
              <a:t>одной  семье </a:t>
            </a:r>
            <a:r>
              <a:rPr lang="ru-RU" sz="2400" dirty="0"/>
              <a:t>у каждого из 3-х братьев есть сестра. Сколько детей в семье?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212976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6. </a:t>
            </a:r>
            <a:r>
              <a:rPr lang="ru-RU" sz="2400" dirty="0"/>
              <a:t>У одного старика спросили, сколько ему лет? Он ответил, что ему 100 лет, но дней рождения всего 25. Как это могло быть?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797803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4. Одно яйцо варится 4 минуты. Сколько минут нужно варить 5 яиц?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763688" y="2348880"/>
            <a:ext cx="554350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2 этап викторины.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547664" y="2420888"/>
            <a:ext cx="63725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Конкурс болельщиков.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887796"/>
            <a:ext cx="756084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 этап </a:t>
            </a:r>
            <a:r>
              <a:rPr lang="ru-RU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викторины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«Конкурс капитанов»</a:t>
            </a:r>
            <a:endParaRPr lang="ru-RU" sz="4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835696" y="764704"/>
            <a:ext cx="554350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4 этап викторины.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971600" y="1771166"/>
            <a:ext cx="748883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«Каждой руке свое дело»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Правая рука чертит окружность, левая – треугольник.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284984"/>
            <a:ext cx="57602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Нарисовать из цифр человечка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9588" y="1412776"/>
            <a:ext cx="5663730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Молодцы!</a:t>
            </a: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196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Математическая викторина  5 класс</vt:lpstr>
      <vt:lpstr>1 этап викторины.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Источники: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викторина  5 класс</dc:title>
  <dc:creator>Admin</dc:creator>
  <cp:lastModifiedBy>Admin</cp:lastModifiedBy>
  <cp:revision>6</cp:revision>
  <dcterms:created xsi:type="dcterms:W3CDTF">2015-03-21T16:11:39Z</dcterms:created>
  <dcterms:modified xsi:type="dcterms:W3CDTF">2015-03-21T17:05:22Z</dcterms:modified>
</cp:coreProperties>
</file>