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2" r:id="rId2"/>
    <p:sldId id="27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5" autoAdjust="0"/>
    <p:restoredTop sz="94711" autoAdjust="0"/>
  </p:normalViewPr>
  <p:slideViewPr>
    <p:cSldViewPr>
      <p:cViewPr varScale="1">
        <p:scale>
          <a:sx n="91" d="100"/>
          <a:sy n="91" d="100"/>
        </p:scale>
        <p:origin x="-9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ABDDC-6F3F-4A32-BA38-D05534CA868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AF141-A057-43FC-903B-6B09D850B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26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AF141-A057-43FC-903B-6B09D850BDD9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60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86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7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87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4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63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26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61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4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51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0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7C1D4-E4AA-4C74-9B53-14B8CA284C5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912C7-54EB-4BBD-84F0-673874B1B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42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viewport=wide&amp;text=&#1077;&#1075;&#1080;&#1087;&#1077;&#1090;&#1089;&#1082;&#1080;&#1093;%20&#1073;&#1086;&#1075;&#1086;&#1074;&amp;img_url=http%3A%2F%2Fyoung.rzd.ru%2Fdbmm%2Fimages%2F41%2F4074%2F6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asycross.ru/media/pattern/source/2012/02/28/tmpfZuBd0_project.jpg" TargetMode="External"/><Relationship Id="rId4" Type="http://schemas.openxmlformats.org/officeDocument/2006/relationships/hyperlink" Target="http://go.mail.ru/search_images?q=&#1082;&#1072;&#1088;&#1090;&#1080;&#1085;&#1082;&#1080;%20&#1077;&#1075;&#1080;&#1087;&#1077;&#1090;&#1089;&#1082;&#1080;&#1093;%20&#1073;&#1086;&#1075;&#1086;&#1074;&amp;fr=web&amp;rch=l&amp;jsa=1#urlhash=72456213409794151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7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2" Type="http://schemas.openxmlformats.org/officeDocument/2006/relationships/slide" Target="slide4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9.xml"/><Relationship Id="rId5" Type="http://schemas.openxmlformats.org/officeDocument/2006/relationships/slide" Target="slide7.xml"/><Relationship Id="rId15" Type="http://schemas.openxmlformats.org/officeDocument/2006/relationships/slide" Target="slide15.xml"/><Relationship Id="rId10" Type="http://schemas.openxmlformats.org/officeDocument/2006/relationships/slide" Target="slide11.xml"/><Relationship Id="rId4" Type="http://schemas.openxmlformats.org/officeDocument/2006/relationships/slide" Target="slide6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lub-drug.ru/wp-content/uploads/2011/04/cartoon_owl_sitting_on_a_book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168352" cy="2987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55976" y="1340768"/>
            <a:ext cx="345638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Окружающий мир 4 класс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8482" y="2307027"/>
            <a:ext cx="4654291" cy="1050191"/>
          </a:xfrm>
          <a:prstGeom prst="horizontalScroll">
            <a:avLst>
              <a:gd name="adj" fmla="val 1655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glow rad="101600">
                    <a:schemeClr val="accent4">
                      <a:lumMod val="60000"/>
                      <a:lumOff val="40000"/>
                      <a:alpha val="60000"/>
                    </a:schemeClr>
                  </a:glow>
                </a:effectLst>
              </a:rPr>
              <a:t>Тренажёр «Что мы знаем о Древнем </a:t>
            </a:r>
            <a:r>
              <a:rPr lang="ru-RU" sz="2000" dirty="0">
                <a:effectLst>
                  <a:glow rad="101600">
                    <a:schemeClr val="accent4">
                      <a:lumMod val="60000"/>
                      <a:lumOff val="40000"/>
                      <a:alpha val="60000"/>
                    </a:schemeClr>
                  </a:glow>
                </a:effectLst>
              </a:rPr>
              <a:t>Е</a:t>
            </a:r>
            <a:r>
              <a:rPr lang="ru-RU" sz="2000" dirty="0" smtClean="0">
                <a:effectLst>
                  <a:glow rad="101600">
                    <a:schemeClr val="accent4">
                      <a:lumMod val="60000"/>
                      <a:lumOff val="40000"/>
                      <a:alpha val="60000"/>
                    </a:schemeClr>
                  </a:glow>
                </a:effectLst>
              </a:rPr>
              <a:t>гипте»</a:t>
            </a:r>
            <a:endParaRPr lang="ru-RU" sz="2000" dirty="0">
              <a:effectLst>
                <a:glow rad="101600">
                  <a:schemeClr val="accent4">
                    <a:lumMod val="60000"/>
                    <a:lumOff val="40000"/>
                    <a:alpha val="6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7796" y="4653136"/>
            <a:ext cx="5815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Анищенкова Е.Ф.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Учитель начальных классов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МБОУ «Заветненская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сш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им. Крымских партизан»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32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1344" y="1905506"/>
            <a:ext cx="528336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называли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бога воды?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20787" y="846285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7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95536" y="32299"/>
            <a:ext cx="7827085" cy="5157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/>
              <a:t>Себек</a:t>
            </a:r>
            <a:endParaRPr lang="ru-RU" sz="7200" b="1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7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2461" y="1905506"/>
            <a:ext cx="836113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Каким представлялся </a:t>
            </a:r>
          </a:p>
          <a:p>
            <a:pPr algn="ctr"/>
            <a:r>
              <a:rPr lang="ru-RU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Себек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03848" y="332656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8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7172" name="Picture 4" descr="http://proxy11.media.online.ua/uol/r3-461474e08e/4e4da1c30a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660" y="324555"/>
            <a:ext cx="4719588" cy="604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4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5892" y="1905506"/>
            <a:ext cx="7094250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называли бога</a:t>
            </a:r>
          </a:p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мудрости, счёта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 письма?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160365" y="1124744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84654" y="404664"/>
            <a:ext cx="7827085" cy="5157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/>
              <a:t>Тот</a:t>
            </a:r>
            <a:endParaRPr lang="ru-RU" sz="11500" b="1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7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1577" y="1905506"/>
            <a:ext cx="706289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обычно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изображали </a:t>
            </a:r>
            <a:r>
              <a:rPr lang="ru-RU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Тота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03848" y="332656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easycross.ru/media/pattern/source/2012/02/28/tmpfZuBd0_proj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-33930"/>
            <a:ext cx="4608512" cy="670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1800" y="368553"/>
            <a:ext cx="27284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dirty="0" smtClean="0"/>
              <a:t>В виде человека </a:t>
            </a:r>
          </a:p>
          <a:p>
            <a:r>
              <a:rPr lang="ru-RU" sz="2000" b="1" dirty="0" smtClean="0"/>
              <a:t>с головой птицы ибиса</a:t>
            </a:r>
            <a:endParaRPr lang="ru-RU" sz="2000" b="1" dirty="0"/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3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70286" y="1905506"/>
            <a:ext cx="6645474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 ещё относят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Египтяне к дарам</a:t>
            </a:r>
          </a:p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6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r>
              <a:rPr lang="ru-RU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ота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173417" y="1237489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11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84654" y="404664"/>
            <a:ext cx="7827085" cy="5157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Египтяне считали, что Тот придумал месяцы, годы, арифметический счёт, письмо.</a:t>
            </a:r>
            <a:endParaRPr lang="ru-RU" sz="3600" b="1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99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1628800"/>
            <a:ext cx="429912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писали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египтяне?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03848" y="332656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12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c.foto.radikal.ru/0610/4d72054ff5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280" y="188639"/>
            <a:ext cx="7430111" cy="49743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01047" y="5517232"/>
            <a:ext cx="32453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иероглифами</a:t>
            </a:r>
            <a:endParaRPr lang="ru-RU" sz="4000" b="1" dirty="0"/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1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5142" y="1556792"/>
            <a:ext cx="795576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 умели возводить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древние египтяне 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03848" y="332656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13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nerealnogo.net/foto/fotodlyapirami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382" y="116632"/>
            <a:ext cx="8066054" cy="5235861"/>
          </a:xfrm>
          <a:prstGeom prst="rect">
            <a:avLst/>
          </a:prstGeom>
          <a:noFill/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07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3843" y="1905506"/>
            <a:ext cx="621836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честь кого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строили храмы?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2915816" y="800708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14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24537" y="0"/>
            <a:ext cx="8119794" cy="5445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/>
              <a:t>В честь богов</a:t>
            </a:r>
            <a:endParaRPr lang="ru-RU" sz="11500" b="1" dirty="0"/>
          </a:p>
        </p:txBody>
      </p:sp>
    </p:spTree>
    <p:extLst>
      <p:ext uri="{BB962C8B-B14F-4D97-AF65-F5344CB8AC3E}">
        <p14:creationId xmlns:p14="http://schemas.microsoft.com/office/powerpoint/2010/main" val="380678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26032" y="1905506"/>
            <a:ext cx="473398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 такое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пирамиды?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2972846" y="800708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15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94610" y="0"/>
            <a:ext cx="8119794" cy="5445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Это гробницы царей </a:t>
            </a:r>
          </a:p>
          <a:p>
            <a:pPr algn="ctr"/>
            <a:r>
              <a:rPr lang="ru-RU" sz="6000" b="1" dirty="0" smtClean="0"/>
              <a:t>Египта-фараонов</a:t>
            </a:r>
            <a:endParaRPr lang="ru-RU" sz="6000" b="1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4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1344" y="1905506"/>
            <a:ext cx="528336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называли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бога воды?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20787" y="846285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</a:t>
            </a:r>
            <a:r>
              <a:rPr lang="ru-RU" sz="3200" b="1" dirty="0" smtClean="0">
                <a:solidFill>
                  <a:schemeClr val="tx1"/>
                </a:solidFill>
              </a:rPr>
              <a:t>11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0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859" y="908720"/>
            <a:ext cx="727250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Инструкция:</a:t>
            </a:r>
          </a:p>
          <a:p>
            <a:pPr marL="342900" indent="-342900" algn="ctr">
              <a:buAutoNum type="arabicPeriod"/>
            </a:pPr>
            <a:r>
              <a:rPr lang="ru-RU" sz="3600" dirty="0" smtClean="0"/>
              <a:t>Нажимаете на клавиатуре </a:t>
            </a:r>
          </a:p>
          <a:p>
            <a:pPr algn="ctr"/>
            <a:r>
              <a:rPr lang="ru-RU" sz="3600" dirty="0" smtClean="0"/>
              <a:t>любой вопрос.</a:t>
            </a:r>
          </a:p>
          <a:p>
            <a:pPr algn="ctr"/>
            <a:r>
              <a:rPr lang="ru-RU" sz="3600" dirty="0" smtClean="0"/>
              <a:t>2. Перейдя на страницу с вопросом </a:t>
            </a:r>
          </a:p>
          <a:p>
            <a:pPr algn="ctr"/>
            <a:r>
              <a:rPr lang="ru-RU" sz="3600" dirty="0" smtClean="0"/>
              <a:t>по щелчку появляется ответ.</a:t>
            </a:r>
          </a:p>
          <a:p>
            <a:pPr algn="ctr"/>
            <a:r>
              <a:rPr lang="ru-RU" sz="3600" dirty="0" smtClean="0"/>
              <a:t>3.К клавиатуре возвращаетесь  </a:t>
            </a:r>
          </a:p>
          <a:p>
            <a:pPr algn="ctr"/>
            <a:r>
              <a:rPr lang="ru-RU" sz="3600" dirty="0" smtClean="0"/>
              <a:t>по кнопке возврата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730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34632" y="404664"/>
            <a:ext cx="8424936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2420888"/>
            <a:ext cx="471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http://</a:t>
            </a:r>
            <a:r>
              <a:rPr lang="en-US" dirty="0" smtClean="0"/>
              <a:t>klub-drug.ru/</a:t>
            </a:r>
            <a:r>
              <a:rPr lang="ru-RU" dirty="0" smtClean="0"/>
              <a:t>-сова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1466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hlinkClick r:id="rId3"/>
              </a:rPr>
              <a:t>http</a:t>
            </a:r>
            <a:r>
              <a:rPr lang="en-US" b="1" dirty="0" smtClean="0">
                <a:hlinkClick r:id="rId3"/>
              </a:rPr>
              <a:t>://yandex.ru/images/search?viewport=wide&amp;text=</a:t>
            </a:r>
            <a:r>
              <a:rPr lang="ru-RU" b="1" dirty="0" smtClean="0">
                <a:hlinkClick r:id="rId3"/>
              </a:rPr>
              <a:t>египетских%20богов&amp;</a:t>
            </a:r>
            <a:r>
              <a:rPr lang="en-US" b="1" dirty="0" err="1" smtClean="0">
                <a:hlinkClick r:id="rId3"/>
              </a:rPr>
              <a:t>img_url</a:t>
            </a:r>
            <a:r>
              <a:rPr lang="en-US" b="1" dirty="0" smtClean="0">
                <a:hlinkClick r:id="rId3"/>
              </a:rPr>
              <a:t>=http%3A%2F%2Fyoung.rzd.ru%2Fdbmm%2Fimages%2F41%2F4074%2F69</a:t>
            </a:r>
            <a:r>
              <a:rPr lang="ru-RU" b="1" dirty="0" smtClean="0"/>
              <a:t> -боги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04157" y="764704"/>
            <a:ext cx="249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Используемые ресурсы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790220"/>
            <a:ext cx="55263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4"/>
              </a:rPr>
              <a:t>http://go.mail.ru/search_images?q=</a:t>
            </a:r>
            <a:r>
              <a:rPr lang="ru-RU" dirty="0">
                <a:hlinkClick r:id="rId4"/>
              </a:rPr>
              <a:t>картинки%20египетских%20богов&amp;</a:t>
            </a:r>
            <a:r>
              <a:rPr lang="en-US" dirty="0" err="1" smtClean="0">
                <a:hlinkClick r:id="rId4"/>
              </a:rPr>
              <a:t>fr</a:t>
            </a:r>
            <a:r>
              <a:rPr lang="en-US" dirty="0" smtClean="0">
                <a:hlinkClick r:id="rId4"/>
              </a:rPr>
              <a:t>=</a:t>
            </a:r>
            <a:r>
              <a:rPr lang="en-US" dirty="0" err="1" smtClean="0">
                <a:hlinkClick r:id="rId4"/>
              </a:rPr>
              <a:t>web&amp;rch</a:t>
            </a:r>
            <a:r>
              <a:rPr lang="en-US" dirty="0" smtClean="0">
                <a:hlinkClick r:id="rId4"/>
              </a:rPr>
              <a:t>=</a:t>
            </a:r>
            <a:r>
              <a:rPr lang="en-US" dirty="0" err="1" smtClean="0">
                <a:hlinkClick r:id="rId4"/>
              </a:rPr>
              <a:t>l&amp;jsa</a:t>
            </a:r>
            <a:r>
              <a:rPr lang="en-US" dirty="0" smtClean="0">
                <a:hlinkClick r:id="rId4"/>
              </a:rPr>
              <a:t>=1#urlhash=724562134097941512</a:t>
            </a:r>
            <a:r>
              <a:rPr lang="ru-RU" dirty="0" smtClean="0"/>
              <a:t> -бог солнца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easycross.ru/media/pattern/source/2012/02/28/tmpfZuBd0_project.jpg</a:t>
            </a:r>
            <a:r>
              <a:rPr lang="ru-RU" dirty="0" smtClean="0"/>
              <a:t> -</a:t>
            </a:r>
            <a:r>
              <a:rPr lang="ru-RU" dirty="0" err="1" smtClean="0"/>
              <a:t>Себек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7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19672" y="476672"/>
            <a:ext cx="5472608" cy="12241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Древний Египет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1619672" y="2013681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1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2767551" y="2017121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2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3915430" y="2013681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3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5063309" y="2013681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4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5063309" y="3219204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9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6228631" y="3224397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10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>
            <a:hlinkClick r:id="rId8" action="ppaction://hlinksldjump"/>
          </p:cNvPr>
          <p:cNvSpPr/>
          <p:nvPr/>
        </p:nvSpPr>
        <p:spPr>
          <a:xfrm>
            <a:off x="6215180" y="2013681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5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>
            <a:hlinkClick r:id="rId9" action="ppaction://hlinksldjump"/>
          </p:cNvPr>
          <p:cNvSpPr/>
          <p:nvPr/>
        </p:nvSpPr>
        <p:spPr>
          <a:xfrm>
            <a:off x="2767551" y="3219204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7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>
            <a:hlinkClick r:id="rId10" action="ppaction://hlinksldjump"/>
          </p:cNvPr>
          <p:cNvSpPr/>
          <p:nvPr/>
        </p:nvSpPr>
        <p:spPr>
          <a:xfrm>
            <a:off x="3915430" y="3197818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8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>
            <a:hlinkClick r:id="rId11" action="ppaction://hlinksldjump"/>
          </p:cNvPr>
          <p:cNvSpPr/>
          <p:nvPr/>
        </p:nvSpPr>
        <p:spPr>
          <a:xfrm>
            <a:off x="1619672" y="3170577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6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>
            <a:hlinkClick r:id="rId12" action="ppaction://hlinksldjump"/>
          </p:cNvPr>
          <p:cNvSpPr/>
          <p:nvPr/>
        </p:nvSpPr>
        <p:spPr>
          <a:xfrm>
            <a:off x="6264908" y="4386244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15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>
            <a:hlinkClick r:id="rId13" action="ppaction://hlinksldjump"/>
          </p:cNvPr>
          <p:cNvSpPr/>
          <p:nvPr/>
        </p:nvSpPr>
        <p:spPr>
          <a:xfrm>
            <a:off x="5093780" y="4405103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14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>
            <a:hlinkClick r:id="rId14" action="ppaction://hlinksldjump"/>
          </p:cNvPr>
          <p:cNvSpPr/>
          <p:nvPr/>
        </p:nvSpPr>
        <p:spPr>
          <a:xfrm>
            <a:off x="3915430" y="4405103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13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>
            <a:hlinkClick r:id="rId15" action="ppaction://hlinksldjump"/>
          </p:cNvPr>
          <p:cNvSpPr/>
          <p:nvPr/>
        </p:nvSpPr>
        <p:spPr>
          <a:xfrm>
            <a:off x="2767551" y="4405103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12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>
            <a:hlinkClick r:id="rId16" action="ppaction://hlinksldjump"/>
          </p:cNvPr>
          <p:cNvSpPr/>
          <p:nvPr/>
        </p:nvSpPr>
        <p:spPr>
          <a:xfrm>
            <a:off x="1634395" y="4395658"/>
            <a:ext cx="1147879" cy="1184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11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3186" y="1905506"/>
            <a:ext cx="769967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Когда появилось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Египетское царство?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2972842" y="800708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38631" y="-99392"/>
            <a:ext cx="7827085" cy="5157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Примерно 5000 лет назад</a:t>
            </a:r>
            <a:endParaRPr lang="ru-RU" sz="4800" b="1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2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олна 2"/>
          <p:cNvSpPr/>
          <p:nvPr/>
        </p:nvSpPr>
        <p:spPr>
          <a:xfrm>
            <a:off x="3356248" y="485056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817" y="1905506"/>
            <a:ext cx="789042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Где возникло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Египетское царство?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538631" y="-99392"/>
            <a:ext cx="7827085" cy="5157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На берегах реки Нил</a:t>
            </a:r>
            <a:endParaRPr lang="ru-RU" sz="4800" b="1" dirty="0"/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89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4815" y="1905506"/>
            <a:ext cx="823642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 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мнению 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египтян,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Кто управлял миром?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03848" y="332656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3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://world-history.ucoz.net/_ld/0/487071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404272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54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1051" y="1905506"/>
            <a:ext cx="828393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кого 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были похожи </a:t>
            </a:r>
          </a:p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оги египтян?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03848" y="332656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4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Ягоды годжи стол двенадцати богов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55441"/>
            <a:ext cx="4964301" cy="668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27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5966" y="1905506"/>
            <a:ext cx="547412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называли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бога солнца?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03848" y="332656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5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sandplay-therapy.ru/wp-content/uploads/2014/03/%D1%81%D0%BE%D0%BB%D0%BD%D1%86%D0%B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129480"/>
            <a:ext cx="3360864" cy="653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93029" y="1628800"/>
            <a:ext cx="7633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Ра</a:t>
            </a:r>
            <a:endParaRPr lang="ru-RU" sz="4400" b="1" dirty="0"/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2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2458" y="1905506"/>
            <a:ext cx="624113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изображали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Бога солнца Ра?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03848" y="969402"/>
            <a:ext cx="3240360" cy="936104"/>
          </a:xfrm>
          <a:prstGeom prst="wave">
            <a:avLst>
              <a:gd name="adj1" fmla="val 12500"/>
              <a:gd name="adj2" fmla="val -58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Вопрос 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95536" y="32299"/>
            <a:ext cx="7827085" cy="5157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В виде человека с головой птицы</a:t>
            </a:r>
            <a:endParaRPr lang="ru-RU" sz="7200" b="1" dirty="0"/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956376" y="5661248"/>
            <a:ext cx="1080120" cy="1008112"/>
          </a:xfrm>
          <a:prstGeom prst="actionButtonBackPrevio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278</Words>
  <Application>Microsoft Office PowerPoint</Application>
  <PresentationFormat>Экран (4:3)</PresentationFormat>
  <Paragraphs>97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2015-03-29T07:55:38Z</dcterms:created>
  <dcterms:modified xsi:type="dcterms:W3CDTF">2015-03-29T19:39:22Z</dcterms:modified>
</cp:coreProperties>
</file>