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5" r:id="rId7"/>
    <p:sldId id="267" r:id="rId8"/>
    <p:sldId id="268" r:id="rId9"/>
    <p:sldId id="261" r:id="rId10"/>
    <p:sldId id="263" r:id="rId11"/>
    <p:sldId id="264" r:id="rId12"/>
    <p:sldId id="273" r:id="rId13"/>
    <p:sldId id="274" r:id="rId14"/>
    <p:sldId id="275" r:id="rId15"/>
    <p:sldId id="272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687688"/>
          </a:xfrm>
        </p:spPr>
        <p:txBody>
          <a:bodyPr/>
          <a:lstStyle/>
          <a:p>
            <a:r>
              <a:rPr lang="ru-RU" dirty="0" smtClean="0"/>
              <a:t>Всестороннее развитие ребёнка дошкольного возраста дома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581128"/>
            <a:ext cx="5114778" cy="1101248"/>
          </a:xfrm>
        </p:spPr>
        <p:txBody>
          <a:bodyPr/>
          <a:lstStyle/>
          <a:p>
            <a:r>
              <a:rPr lang="ru-RU" dirty="0" smtClean="0"/>
              <a:t>Палехова Людмила Сергеевна, учитель начальных классов</a:t>
            </a:r>
          </a:p>
          <a:p>
            <a:pPr algn="ctr"/>
            <a:r>
              <a:rPr lang="ru-RU" dirty="0" smtClean="0"/>
              <a:t>2015г.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Приспособления </a:t>
            </a:r>
            <a:br>
              <a:rPr lang="ru-RU" dirty="0" smtClean="0"/>
            </a:br>
            <a:r>
              <a:rPr lang="ru-RU" dirty="0" smtClean="0"/>
              <a:t>для рисования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Панно для рисования (можно использовать ватман, кусок обоев)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Специальная доска для рисования</a:t>
            </a:r>
            <a:endParaRPr lang="ru-RU" dirty="0"/>
          </a:p>
        </p:txBody>
      </p:sp>
      <p:pic>
        <p:nvPicPr>
          <p:cNvPr id="7" name="Содержимое 6" descr="CAM02777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674687" y="1711325"/>
            <a:ext cx="3086100" cy="4114800"/>
          </a:xfrm>
        </p:spPr>
      </p:pic>
      <p:pic>
        <p:nvPicPr>
          <p:cNvPr id="8" name="Содержимое 7" descr="CAM02779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395787" y="1711325"/>
            <a:ext cx="3086100" cy="41148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помощь родителям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6579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Магнитная доска (для магнит. карточек, букв и цифр)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11960" y="5877272"/>
            <a:ext cx="3520440" cy="64807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Творчество «Создаем картину из геометрических фигур»</a:t>
            </a:r>
            <a:endParaRPr lang="ru-RU" dirty="0"/>
          </a:p>
        </p:txBody>
      </p:sp>
      <p:pic>
        <p:nvPicPr>
          <p:cNvPr id="7" name="Содержимое 6" descr="CAM02778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674687" y="1711325"/>
            <a:ext cx="3086100" cy="4114800"/>
          </a:xfrm>
        </p:spPr>
      </p:pic>
      <p:pic>
        <p:nvPicPr>
          <p:cNvPr id="10" name="Содержимое 9" descr="P8100302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178300" y="2448322"/>
            <a:ext cx="3521075" cy="264080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помощь родителям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949280"/>
            <a:ext cx="3520440" cy="72008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Самоучитель по азбуке и математике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949280"/>
            <a:ext cx="3520440" cy="720080"/>
          </a:xfrm>
        </p:spPr>
        <p:txBody>
          <a:bodyPr>
            <a:normAutofit/>
          </a:bodyPr>
          <a:lstStyle/>
          <a:p>
            <a:r>
              <a:rPr lang="ru-RU" dirty="0" smtClean="0"/>
              <a:t>Ролевые игры</a:t>
            </a:r>
            <a:endParaRPr lang="ru-RU" dirty="0"/>
          </a:p>
        </p:txBody>
      </p:sp>
      <p:pic>
        <p:nvPicPr>
          <p:cNvPr id="8" name="Содержимое 7" descr="CAM02776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>
            <a:off x="611560" y="1772816"/>
            <a:ext cx="3086100" cy="4114800"/>
          </a:xfrm>
        </p:spPr>
      </p:pic>
      <p:pic>
        <p:nvPicPr>
          <p:cNvPr id="10" name="Содержимое 9" descr="CAM02782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3923928" y="2276872"/>
            <a:ext cx="4032448" cy="302433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Трудовое воспитание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517232"/>
            <a:ext cx="3520440" cy="807368"/>
          </a:xfrm>
        </p:spPr>
        <p:txBody>
          <a:bodyPr>
            <a:normAutofit/>
          </a:bodyPr>
          <a:lstStyle/>
          <a:p>
            <a:r>
              <a:rPr lang="ru-RU" dirty="0" smtClean="0"/>
              <a:t>Республиканская акция «Памятник землякам»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729952"/>
          </a:xfrm>
        </p:spPr>
        <p:txBody>
          <a:bodyPr>
            <a:normAutofit/>
          </a:bodyPr>
          <a:lstStyle/>
          <a:p>
            <a:r>
              <a:rPr lang="ru-RU" dirty="0" smtClean="0"/>
              <a:t>Акция волонтеров</a:t>
            </a:r>
          </a:p>
          <a:p>
            <a:r>
              <a:rPr lang="ru-RU" dirty="0" smtClean="0"/>
              <a:t> «Делай добро»</a:t>
            </a:r>
            <a:endParaRPr lang="ru-RU" dirty="0"/>
          </a:p>
        </p:txBody>
      </p:sp>
      <p:pic>
        <p:nvPicPr>
          <p:cNvPr id="7" name="Содержимое 6" descr="DSC_0155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457200" y="2595033"/>
            <a:ext cx="3521075" cy="2347383"/>
          </a:xfrm>
        </p:spPr>
      </p:pic>
      <p:pic>
        <p:nvPicPr>
          <p:cNvPr id="8" name="Содержимое 7" descr="DSC_0233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395787" y="1711325"/>
            <a:ext cx="3086100" cy="4114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социализация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661248"/>
            <a:ext cx="3520440" cy="93610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Посещение ветеранов и детей войны, участие в акциях совместно с волонтерами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661248"/>
            <a:ext cx="3520440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Выступления в детском саду и в Доме Культуры</a:t>
            </a:r>
            <a:endParaRPr lang="ru-RU" dirty="0"/>
          </a:p>
        </p:txBody>
      </p:sp>
      <p:pic>
        <p:nvPicPr>
          <p:cNvPr id="7" name="Содержимое 6" descr="DSC_0224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457200" y="2448322"/>
            <a:ext cx="3521075" cy="2640806"/>
          </a:xfrm>
        </p:spPr>
      </p:pic>
      <p:pic>
        <p:nvPicPr>
          <p:cNvPr id="10" name="Содержимое 9" descr="CAM02755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178300" y="2448322"/>
            <a:ext cx="3521075" cy="264080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0"/>
            <a:ext cx="7242048" cy="626328"/>
          </a:xfrm>
        </p:spPr>
        <p:txBody>
          <a:bodyPr/>
          <a:lstStyle/>
          <a:p>
            <a:pPr algn="ctr"/>
            <a:r>
              <a:rPr lang="ru-RU" dirty="0" smtClean="0"/>
              <a:t>             </a:t>
            </a:r>
            <a:r>
              <a:rPr lang="ru-RU" dirty="0" err="1" smtClean="0"/>
              <a:t>Портфолио</a:t>
            </a:r>
            <a:r>
              <a:rPr lang="ru-RU" dirty="0" smtClean="0"/>
              <a:t> ребёнка</a:t>
            </a:r>
            <a:endParaRPr lang="ru-RU" dirty="0"/>
          </a:p>
        </p:txBody>
      </p:sp>
      <p:pic>
        <p:nvPicPr>
          <p:cNvPr id="5" name="Содержимое 4" descr="CAM02787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79512" y="188640"/>
            <a:ext cx="3041022" cy="228076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47864" y="692696"/>
            <a:ext cx="5796136" cy="33123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Обязательно интересуйтесь жизнью ребенка, обращайте внимание на его маленькие успехи и достижения, собирайте копилку его самых удачных работ, ориентируясь на его собственное мнение. Тогда ребёнок будет уверен, что для родителей важны его успехи.</a:t>
            </a:r>
            <a:endParaRPr lang="ru-RU" dirty="0"/>
          </a:p>
        </p:txBody>
      </p:sp>
      <p:pic>
        <p:nvPicPr>
          <p:cNvPr id="6" name="Рисунок 5" descr="CAM0278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411760" y="4077072"/>
            <a:ext cx="2085696" cy="2780928"/>
          </a:xfrm>
          <a:prstGeom prst="rect">
            <a:avLst/>
          </a:prstGeom>
        </p:spPr>
      </p:pic>
      <p:pic>
        <p:nvPicPr>
          <p:cNvPr id="7" name="Рисунок 6" descr="CAM0278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9512" y="2564904"/>
            <a:ext cx="2085696" cy="2780928"/>
          </a:xfrm>
          <a:prstGeom prst="rect">
            <a:avLst/>
          </a:prstGeom>
        </p:spPr>
      </p:pic>
      <p:pic>
        <p:nvPicPr>
          <p:cNvPr id="8" name="Рисунок 7" descr="CAM0278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804248" y="4149080"/>
            <a:ext cx="2031690" cy="2708920"/>
          </a:xfrm>
          <a:prstGeom prst="rect">
            <a:avLst/>
          </a:prstGeom>
        </p:spPr>
      </p:pic>
      <p:pic>
        <p:nvPicPr>
          <p:cNvPr id="9" name="Рисунок 8" descr="CAM02786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644008" y="4361723"/>
            <a:ext cx="1872208" cy="249627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Успехов вам!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3672408"/>
          </a:xfrm>
        </p:spPr>
        <p:txBody>
          <a:bodyPr/>
          <a:lstStyle/>
          <a:p>
            <a:r>
              <a:rPr lang="ru-RU" dirty="0" smtClean="0"/>
              <a:t>Постарайтесь все это успеть сделать до школьного возраста. Тогда вам не надо будет уговаривать вашего ребенка сделать это позже. Он уже будет владеть всеми этими навыками, а то что у ребенка получается, то ему и нравится. Это же относится и ко взрослым.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Каждому из родителей хочется, чтобы его ребенок и хорошо справлялся с точными науками, и разбирался в музыке и живописи, и любил и ценил литературу, и при этом был бы физически развитым и успешным в спорте.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028384" cy="62646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Все это легко осуществить, но здесь есть один секрет. Очень важно начать развивать ребенка по всем этим направлениям не в 6 - 8 лет или старше, а прямо с рождения. Только тогда ребенок сможет не только с легкостью и без сопротивления принять всю эту информацию, но само качество знаний и умений будет на совершенно другом уровне. Известно, что то, чему мы учимся в глубоком детстве, становится частью нас. Мы можем не помнить, когда этому научились, но эти навыки будут с нами всегда. Мы никогда не разучимся говорить на родном языке, потому что научились с детства. Мы никогда не разучимся ходить, потому что тоже обучились этому с младенчества. Если в этом же возрасте давать ребенку слушать классическую или просто хорошую музыку, читать ему литературу с хорошим русским языком, демонстрировать различные гимнастические упражнения, то к 2-м или 3-м годам для ребенка это станет хорошо знакомым материалом, который будет не только понятен, но и интересен. Детям вообще нравится все хорошо знакомое.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Принцип работы мозга в этом возрасте следующий. Необходимую информацию надо многократно и регулярно демонстрировать: показывать или давать слушать. Делать это надо часто и понемногу. Тогда мозг ребенка сам впитает информацию, проанализирует ее и даст результат на выходе.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7242048" cy="626328"/>
          </a:xfrm>
        </p:spPr>
        <p:txBody>
          <a:bodyPr/>
          <a:lstStyle/>
          <a:p>
            <a:pPr algn="ctr"/>
            <a:r>
              <a:rPr lang="ru-RU" dirty="0" smtClean="0"/>
              <a:t>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397764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Таким же способом можно обучить малыша любым гимнастическим и спортивным упражнениям. Надо лишь регулярно и коротко демонстрировать эти упражнения или на видео, или, если можете, покажите сами. Помните, в этом возрасте родители высший авторитет для ребенка. Заложенная в нем логика гласит: «если это делают мои родители, то это могу и я». Ребенок пытается копировать вас во всем.</a:t>
            </a:r>
            <a:endParaRPr lang="ru-RU" dirty="0"/>
          </a:p>
        </p:txBody>
      </p:sp>
      <p:pic>
        <p:nvPicPr>
          <p:cNvPr id="5" name="Содержимое 4" descr="P2270006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067944" y="908720"/>
            <a:ext cx="2454920" cy="3273227"/>
          </a:xfrm>
        </p:spPr>
      </p:pic>
      <p:pic>
        <p:nvPicPr>
          <p:cNvPr id="6" name="Рисунок 5" descr="P329019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60232" y="3477006"/>
            <a:ext cx="2304256" cy="30723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Чтение, развитие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Любовь к чтению привить тоже очень легко. Сначала давайте слушать аудиозаписи сказок и классических детских произведений в хорошем исполнении. Обязательно читайте ребенку сами. Начинать это надо также с первых дней жизни. Не беспокойтесь о том, что ребенок понимает из этого, а что нет. Давайте слушать стихи и поэмы Пушкина. Пусть чтение идет фоном каждый день какое-то время. Повторяйте по многу раз одни и те же произведения, а также постепенно добавляйте новые. Обязательно читайте сами ребенку с первых месяцев жизни. Тогда во-первых сложная и богатая речь будет ребенку близка и понятна, во-вторых он узнает, что читать можно, раскрывая книгу. Ему захочется вам подражать, и это породит желание читать самому.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Детская библиотечка</a:t>
            </a:r>
            <a:endParaRPr lang="ru-RU" dirty="0"/>
          </a:p>
        </p:txBody>
      </p:sp>
      <p:pic>
        <p:nvPicPr>
          <p:cNvPr id="5" name="Содержимое 4" descr="CAM0278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542778"/>
            <a:ext cx="3521075" cy="2640806"/>
          </a:xfrm>
        </p:spPr>
      </p:pic>
      <p:pic>
        <p:nvPicPr>
          <p:cNvPr id="6" name="Содержимое 5" descr="CAM0278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178300" y="2542778"/>
            <a:ext cx="3521075" cy="264080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Детские журналы</a:t>
            </a:r>
            <a:endParaRPr lang="ru-RU" dirty="0"/>
          </a:p>
        </p:txBody>
      </p:sp>
      <p:pic>
        <p:nvPicPr>
          <p:cNvPr id="5" name="Содержимое 4" descr="CAM0279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542778"/>
            <a:ext cx="3521075" cy="2640806"/>
          </a:xfrm>
        </p:spPr>
      </p:pic>
      <p:pic>
        <p:nvPicPr>
          <p:cNvPr id="6" name="Содержимое 5" descr="CAM0279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178300" y="2542778"/>
            <a:ext cx="3521075" cy="264080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Для того, чтобы научится рисовать, надо по крайней мере видеть образец для подражания. Чем больше картин вы продемонстрируете ребенку, тем богаче будет его художественный вкус и воображение.</a:t>
            </a:r>
          </a:p>
          <a:p>
            <a:endParaRPr lang="ru-RU" dirty="0"/>
          </a:p>
        </p:txBody>
      </p:sp>
      <p:pic>
        <p:nvPicPr>
          <p:cNvPr id="5" name="Содержимое 4" descr="CAM02718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241601" y="1600200"/>
            <a:ext cx="3394472" cy="452596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322</TotalTime>
  <Words>695</Words>
  <Application>Microsoft Office PowerPoint</Application>
  <PresentationFormat>Экран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Всестороннее развитие ребёнка дошкольного возраста дома</vt:lpstr>
      <vt:lpstr>Слайд 2</vt:lpstr>
      <vt:lpstr>Слайд 3</vt:lpstr>
      <vt:lpstr>Слайд 4</vt:lpstr>
      <vt:lpstr>спорт</vt:lpstr>
      <vt:lpstr>Чтение, развитие речи</vt:lpstr>
      <vt:lpstr>Детская библиотечка</vt:lpstr>
      <vt:lpstr>Детские журналы</vt:lpstr>
      <vt:lpstr>рисование</vt:lpstr>
      <vt:lpstr>Приспособления  для рисования</vt:lpstr>
      <vt:lpstr>В помощь родителям</vt:lpstr>
      <vt:lpstr>В помощь родителям</vt:lpstr>
      <vt:lpstr>Трудовое воспитание</vt:lpstr>
      <vt:lpstr>социализация</vt:lpstr>
      <vt:lpstr>             Портфолио ребёнка</vt:lpstr>
      <vt:lpstr>Успехов вам!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Школа-Сад</dc:creator>
  <cp:lastModifiedBy>Школа-Сад</cp:lastModifiedBy>
  <cp:revision>8</cp:revision>
  <dcterms:created xsi:type="dcterms:W3CDTF">2015-03-18T05:52:35Z</dcterms:created>
  <dcterms:modified xsi:type="dcterms:W3CDTF">2015-03-23T11:20:16Z</dcterms:modified>
</cp:coreProperties>
</file>