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3" d="100"/>
          <a:sy n="43" d="100"/>
        </p:scale>
        <p:origin x="-734" y="1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480" y="4120595"/>
            <a:ext cx="7772400" cy="859205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8825" y="5036825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6BA42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rgbClr val="6BA42C"/>
                </a:solidFill>
              </a:defRPr>
            </a:lvl1pPr>
            <a:lvl2pPr>
              <a:defRPr>
                <a:solidFill>
                  <a:srgbClr val="6BA42C"/>
                </a:solidFill>
              </a:defRPr>
            </a:lvl2pPr>
            <a:lvl3pPr>
              <a:defRPr>
                <a:solidFill>
                  <a:srgbClr val="6BA42C"/>
                </a:solidFill>
              </a:defRPr>
            </a:lvl3pPr>
            <a:lvl4pPr>
              <a:defRPr>
                <a:solidFill>
                  <a:srgbClr val="6BA42C"/>
                </a:solidFill>
              </a:defRPr>
            </a:lvl4pPr>
            <a:lvl5pPr>
              <a:defRPr>
                <a:solidFill>
                  <a:srgbClr val="6BA42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274638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443836"/>
            <a:ext cx="6710784" cy="4275740"/>
          </a:xfrm>
        </p:spPr>
        <p:txBody>
          <a:bodyPr/>
          <a:lstStyle>
            <a:lvl1pPr>
              <a:defRPr sz="2800">
                <a:solidFill>
                  <a:srgbClr val="6BA42C"/>
                </a:solidFill>
              </a:defRPr>
            </a:lvl1pPr>
            <a:lvl2pPr>
              <a:defRPr>
                <a:solidFill>
                  <a:srgbClr val="6BA42C"/>
                </a:solidFill>
              </a:defRPr>
            </a:lvl2pPr>
            <a:lvl3pPr>
              <a:defRPr>
                <a:solidFill>
                  <a:srgbClr val="6BA42C"/>
                </a:solidFill>
              </a:defRPr>
            </a:lvl3pPr>
            <a:lvl4pPr>
              <a:defRPr>
                <a:solidFill>
                  <a:srgbClr val="6BA42C"/>
                </a:solidFill>
              </a:defRPr>
            </a:lvl4pPr>
            <a:lvl5pPr>
              <a:defRPr>
                <a:solidFill>
                  <a:srgbClr val="6BA42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A4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rgbClr val="6BA42C"/>
                </a:solidFill>
              </a:defRPr>
            </a:lvl1pPr>
            <a:lvl2pPr>
              <a:defRPr sz="2000">
                <a:solidFill>
                  <a:srgbClr val="6BA42C"/>
                </a:solidFill>
              </a:defRPr>
            </a:lvl2pPr>
            <a:lvl3pPr>
              <a:defRPr sz="1800">
                <a:solidFill>
                  <a:srgbClr val="6BA42C"/>
                </a:solidFill>
              </a:defRPr>
            </a:lvl3pPr>
            <a:lvl4pPr>
              <a:defRPr sz="1600">
                <a:solidFill>
                  <a:srgbClr val="6BA42C"/>
                </a:solidFill>
              </a:defRPr>
            </a:lvl4pPr>
            <a:lvl5pPr>
              <a:defRPr sz="1600">
                <a:solidFill>
                  <a:srgbClr val="6BA42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A4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rgbClr val="6BA42C"/>
                </a:solidFill>
              </a:defRPr>
            </a:lvl1pPr>
            <a:lvl2pPr>
              <a:defRPr sz="2000">
                <a:solidFill>
                  <a:srgbClr val="6BA42C"/>
                </a:solidFill>
              </a:defRPr>
            </a:lvl2pPr>
            <a:lvl3pPr>
              <a:defRPr sz="1800">
                <a:solidFill>
                  <a:srgbClr val="6BA42C"/>
                </a:solidFill>
              </a:defRPr>
            </a:lvl3pPr>
            <a:lvl4pPr>
              <a:defRPr sz="1600">
                <a:solidFill>
                  <a:srgbClr val="6BA42C"/>
                </a:solidFill>
              </a:defRPr>
            </a:lvl4pPr>
            <a:lvl5pPr>
              <a:defRPr sz="1600">
                <a:solidFill>
                  <a:srgbClr val="6BA42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1020919" flipV="1">
            <a:off x="-7186285" y="3123590"/>
            <a:ext cx="3512215" cy="137434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2207360"/>
            <a:ext cx="6400800" cy="4650640"/>
          </a:xfrm>
        </p:spPr>
        <p:txBody>
          <a:bodyPr>
            <a:normAutofit fontScale="92500"/>
          </a:bodyPr>
          <a:lstStyle/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rgbClr val="00B050"/>
              </a:solidFill>
            </a:endParaRPr>
          </a:p>
          <a:p>
            <a:pPr algn="ctr"/>
            <a:endParaRPr lang="ru-RU" sz="320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Электронное портфолио учителя начальных классов ГБОУ СОШ № 635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 г. Москвы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  Асташевой Ольги Юрьевны </a:t>
            </a:r>
          </a:p>
          <a:p>
            <a:pPr algn="ctr"/>
            <a:endParaRPr lang="en-US" b="1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Рисунок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640" y="985721"/>
            <a:ext cx="3118773" cy="439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Рисунок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490" y="1749245"/>
            <a:ext cx="3054100" cy="431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543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Грамоты, сертификаты, благодарности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1138425"/>
            <a:ext cx="2555869" cy="332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590" y="1239172"/>
            <a:ext cx="2517650" cy="343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20" y="3429000"/>
            <a:ext cx="2438400" cy="3328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460" y="3429000"/>
            <a:ext cx="2517955" cy="331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707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Благодарности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425" y="2054655"/>
            <a:ext cx="3206804" cy="442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302" y="2054655"/>
            <a:ext cx="32099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505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80" y="1291130"/>
            <a:ext cx="2517345" cy="328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755" y="3293880"/>
            <a:ext cx="2286000" cy="320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770" y="2512770"/>
            <a:ext cx="2364640" cy="328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712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5720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                             Мои курсы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1424" y="1138425"/>
            <a:ext cx="6719021" cy="5497379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НО-2. Реализация технологии </a:t>
            </a:r>
            <a:r>
              <a:rPr lang="ru-RU" dirty="0" err="1"/>
              <a:t>деятельностного</a:t>
            </a:r>
            <a:r>
              <a:rPr lang="ru-RU" dirty="0"/>
              <a:t> обучения в образовательном процессе начальной школы по требованиям ФГОС НОО. ИКТ как инструмент формирования УУД младшего школьника. Модуль 1.</a:t>
            </a:r>
          </a:p>
          <a:p>
            <a:r>
              <a:rPr lang="ru-RU" dirty="0"/>
              <a:t>НО-3. Реализация технологии </a:t>
            </a:r>
            <a:r>
              <a:rPr lang="ru-RU" dirty="0" err="1"/>
              <a:t>деятельностного</a:t>
            </a:r>
            <a:r>
              <a:rPr lang="ru-RU" dirty="0"/>
              <a:t> обучения в образовательном процессе начальной школы по требованиям ФГОС НОО. ИКТ как инструмент формирования УУД младшего школьника. Модуль 2</a:t>
            </a:r>
          </a:p>
          <a:p>
            <a:r>
              <a:rPr lang="ru-RU" dirty="0"/>
              <a:t>НО-4. Реализация технологии </a:t>
            </a:r>
            <a:r>
              <a:rPr lang="ru-RU" dirty="0" err="1"/>
              <a:t>деятельностного</a:t>
            </a:r>
            <a:r>
              <a:rPr lang="ru-RU" dirty="0"/>
              <a:t> обучения в образовательном процессе начальной школы по требованиям ФГОС НОО. ИКТ как инструмент формирования УУД младшего школьника. Модуль 3.</a:t>
            </a:r>
          </a:p>
          <a:p>
            <a:r>
              <a:rPr lang="ru-RU" dirty="0"/>
              <a:t>"Изучение религий в контексте обновления стандарта общего образования"  МИОО 2013 г.</a:t>
            </a:r>
          </a:p>
        </p:txBody>
      </p:sp>
    </p:spTree>
    <p:extLst>
      <p:ext uri="{BB962C8B-B14F-4D97-AF65-F5344CB8AC3E}">
        <p14:creationId xmlns:p14="http://schemas.microsoft.com/office/powerpoint/2010/main" val="2479620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00B050"/>
                </a:solidFill>
                <a:latin typeface="Georgia" panose="02040502050405020303" pitchFamily="18" charset="0"/>
              </a:rPr>
              <a:t>Образование</a:t>
            </a:r>
            <a:endParaRPr lang="en-US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2489" y="1138426"/>
            <a:ext cx="7787955" cy="498773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В 1991 г.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з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акончила Российский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Государственный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Педагогический Университет им.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А.И.Герцена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 в самом прекрасном городе России – Санкт-Петербурге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РГПУ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им. А.И. Герцена вошел в четвертую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      группу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вузов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по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итогам рейтинга лучших вузов стран СНГ, опубликованного рейтинговым агентством «Эксперт РА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».</a:t>
            </a:r>
            <a:endParaRPr lang="en-US" dirty="0" smtClean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Знакомьтесь, мой университет!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1138425"/>
            <a:ext cx="8093365" cy="167975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02" y="2818180"/>
            <a:ext cx="8095846" cy="183246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4650640"/>
            <a:ext cx="8093365" cy="199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73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10800000">
            <a:off x="2281425" y="-235920"/>
            <a:ext cx="6710784" cy="235920"/>
          </a:xfrm>
        </p:spPr>
        <p:txBody>
          <a:bodyPr>
            <a:normAutofit fontScale="90000"/>
          </a:bodyPr>
          <a:lstStyle/>
          <a:p>
            <a:pPr algn="l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28720" y="222196"/>
            <a:ext cx="6863489" cy="6413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 </a:t>
            </a:r>
          </a:p>
          <a:p>
            <a:r>
              <a:rPr lang="ru-RU" sz="2400" dirty="0">
                <a:latin typeface="Georgia" panose="02040502050405020303" pitchFamily="18" charset="0"/>
              </a:rPr>
              <a:t>РГПУ им. А. И. Герцена  — один из лидеров отечественного образования. </a:t>
            </a:r>
            <a:endParaRPr lang="ru-RU" sz="2400" dirty="0" smtClean="0">
              <a:latin typeface="Georgia" panose="02040502050405020303" pitchFamily="18" charset="0"/>
            </a:endParaRPr>
          </a:p>
          <a:p>
            <a:r>
              <a:rPr lang="ru-RU" sz="2400" dirty="0" smtClean="0">
                <a:latin typeface="Georgia" panose="02040502050405020303" pitchFamily="18" charset="0"/>
              </a:rPr>
              <a:t>Более </a:t>
            </a:r>
            <a:r>
              <a:rPr lang="ru-RU" sz="2400" dirty="0">
                <a:latin typeface="Georgia" panose="02040502050405020303" pitchFamily="18" charset="0"/>
              </a:rPr>
              <a:t>чем двухсотлетняя </a:t>
            </a:r>
            <a:r>
              <a:rPr lang="ru-RU" sz="2400" dirty="0" smtClean="0">
                <a:latin typeface="Georgia" panose="02040502050405020303" pitchFamily="18" charset="0"/>
              </a:rPr>
              <a:t>история (206 лет) </a:t>
            </a:r>
            <a:r>
              <a:rPr lang="ru-RU" sz="2400" dirty="0">
                <a:latin typeface="Georgia" panose="02040502050405020303" pitchFamily="18" charset="0"/>
              </a:rPr>
              <a:t>одного из ведущих вузов Петербурга – залог качественной, проверенной временем подготовки специалистов, отвечающих самым высоким современным образовательным стандартам. </a:t>
            </a:r>
            <a:endParaRPr lang="ru-RU" sz="2400" dirty="0" smtClean="0">
              <a:latin typeface="Georgia" panose="02040502050405020303" pitchFamily="18" charset="0"/>
            </a:endParaRPr>
          </a:p>
          <a:p>
            <a:r>
              <a:rPr lang="ru-RU" sz="2400" dirty="0" err="1" smtClean="0">
                <a:latin typeface="Georgia" panose="02040502050405020303" pitchFamily="18" charset="0"/>
              </a:rPr>
              <a:t>Герценовский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>
                <a:latin typeface="Georgia" panose="02040502050405020303" pitchFamily="18" charset="0"/>
              </a:rPr>
              <a:t>университет готовит профессионалов практически по всем основным направлениям подготовки, и любому человеку, желающему получить качественное высшее образование, </a:t>
            </a:r>
            <a:r>
              <a:rPr lang="ru-RU" sz="2400" dirty="0" err="1">
                <a:latin typeface="Georgia" panose="02040502050405020303" pitchFamily="18" charset="0"/>
              </a:rPr>
              <a:t>Герценовский</a:t>
            </a:r>
            <a:r>
              <a:rPr lang="ru-RU" sz="2400" dirty="0">
                <a:latin typeface="Georgia" panose="02040502050405020303" pitchFamily="18" charset="0"/>
              </a:rPr>
              <a:t> университет предоставляет такую возможность.</a:t>
            </a:r>
            <a:endParaRPr lang="en-US" sz="24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В нашей школе все отлично, было, есть и будет!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Работаю в ГБОУ СОШ № 635 с углубленным изучением предметов художественно-эстетического цикла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 г. Москвы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55" y="1901950"/>
            <a:ext cx="2222938" cy="1671145"/>
          </a:xfrm>
        </p:spPr>
      </p:pic>
      <p:pic>
        <p:nvPicPr>
          <p:cNvPr id="1026" name="Picture 2" descr="C:\Users\USER\Desktop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885" y="4192525"/>
            <a:ext cx="2760663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464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Мой дружный 1 класс «Б»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Мы- веселые и счастливые!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 descr="C:\Users\USER\Desktop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555" y="4174701"/>
            <a:ext cx="4251810" cy="239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Рисунок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0" y="2360065"/>
            <a:ext cx="4076595" cy="23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538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69490"/>
            <a:ext cx="8543245" cy="76352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Мои достижения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28719" y="833015"/>
            <a:ext cx="6871725" cy="580279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Учитель первой квалификационной  категории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Участник проекта "Школа информатизации"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Лауреат конкурса "Учитель года - 2008"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Участник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конкурса "Учитель года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Москвы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-  2012"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Участник Всероссийского семинара-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вебинара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 по теме: "Интегрированные уроки в начальной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школе с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использованием ПК"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     А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достижения учителя видны в его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   учениках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. Горжусь моими золотыми медалистами, а сколько просто замечательных ребят и девочек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 вырастила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, приятно вспомнить.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flipH="1">
            <a:off x="10329070" y="1600200"/>
            <a:ext cx="45719" cy="4525963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7694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Грамоты, сертификаты, благодарности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80" y="1062072"/>
            <a:ext cx="2481965" cy="351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65" y="2054655"/>
            <a:ext cx="2290574" cy="328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345" y="3123590"/>
            <a:ext cx="2441628" cy="328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904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Сертификаты,благодарности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34623" y="1901950"/>
            <a:ext cx="45719" cy="731521"/>
          </a:xfrm>
        </p:spPr>
      </p:pic>
      <p:pic>
        <p:nvPicPr>
          <p:cNvPr id="3074" name="Picture 2" descr="C:\Users\USER\Desktop\Рисунок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115" y="1596540"/>
            <a:ext cx="3510385" cy="500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189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3335</TotalTime>
  <Words>365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Презентация PowerPoint</vt:lpstr>
      <vt:lpstr>Образование</vt:lpstr>
      <vt:lpstr>Знакомьтесь, мой университет!</vt:lpstr>
      <vt:lpstr>Презентация PowerPoint</vt:lpstr>
      <vt:lpstr>В нашей школе все отлично, было, есть и будет!</vt:lpstr>
      <vt:lpstr>Мой дружный 1 класс «Б»</vt:lpstr>
      <vt:lpstr>Мои достижения</vt:lpstr>
      <vt:lpstr>Грамоты, сертификаты, благодарности</vt:lpstr>
      <vt:lpstr>Сертификаты,благодарности</vt:lpstr>
      <vt:lpstr>Презентация PowerPoint</vt:lpstr>
      <vt:lpstr>Грамоты, сертификаты, благодарности</vt:lpstr>
      <vt:lpstr>Благодарности</vt:lpstr>
      <vt:lpstr>Презентация PowerPoint</vt:lpstr>
      <vt:lpstr>                             Мои курсы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USER</cp:lastModifiedBy>
  <cp:revision>25</cp:revision>
  <dcterms:created xsi:type="dcterms:W3CDTF">2013-08-21T19:17:07Z</dcterms:created>
  <dcterms:modified xsi:type="dcterms:W3CDTF">2015-03-21T19:09:42Z</dcterms:modified>
</cp:coreProperties>
</file>