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0" r:id="rId4"/>
    <p:sldId id="259" r:id="rId5"/>
    <p:sldId id="258" r:id="rId6"/>
    <p:sldId id="262" r:id="rId7"/>
    <p:sldId id="257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BC2A5-C7A5-4E68-92A8-6A27EE4A56D6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FCC90-63EB-41D6-B429-F0243F1EA0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3193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BC2A5-C7A5-4E68-92A8-6A27EE4A56D6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FCC90-63EB-41D6-B429-F0243F1EA0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4150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BC2A5-C7A5-4E68-92A8-6A27EE4A56D6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FCC90-63EB-41D6-B429-F0243F1EA0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3314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BC2A5-C7A5-4E68-92A8-6A27EE4A56D6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FCC90-63EB-41D6-B429-F0243F1EA0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0138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BC2A5-C7A5-4E68-92A8-6A27EE4A56D6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FCC90-63EB-41D6-B429-F0243F1EA0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3578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BC2A5-C7A5-4E68-92A8-6A27EE4A56D6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FCC90-63EB-41D6-B429-F0243F1EA0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4084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BC2A5-C7A5-4E68-92A8-6A27EE4A56D6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FCC90-63EB-41D6-B429-F0243F1EA0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687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BC2A5-C7A5-4E68-92A8-6A27EE4A56D6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FCC90-63EB-41D6-B429-F0243F1EA0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6202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BC2A5-C7A5-4E68-92A8-6A27EE4A56D6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FCC90-63EB-41D6-B429-F0243F1EA0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0203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BC2A5-C7A5-4E68-92A8-6A27EE4A56D6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FCC90-63EB-41D6-B429-F0243F1EA0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5953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BC2A5-C7A5-4E68-92A8-6A27EE4A56D6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FCC90-63EB-41D6-B429-F0243F1EA0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1850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0BC2A5-C7A5-4E68-92A8-6A27EE4A56D6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FCC90-63EB-41D6-B429-F0243F1EA0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987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546654\Рабочий стол\СВЕЖЕЕ\1252408275_bronenose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0967"/>
            <a:ext cx="9117849" cy="6827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15013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546654\Рабочий стол\СВЕЖЕЕ\86824690_5197179899_dfdfe44d9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510" y="0"/>
            <a:ext cx="914909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05337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546654\Рабочий стол\СВЕЖЕЕ\52ab063e478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89665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546654\Рабочий стол\СВЕЖЕЕ\102964184_arenber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088"/>
            <a:ext cx="9197652" cy="6824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33933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546654\Рабочий стол\СВЕЖЕЕ\prichudlivieribi-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1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17443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546654\Рабочий стол\СВЕЖЕЕ\krol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86489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546654\Рабочий стол\СВЕЖЕЕ\15da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36"/>
            <a:ext cx="9144000" cy="6824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10670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546654\Рабочий стол\СВЕЖЕЕ\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" y="0"/>
            <a:ext cx="911134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45549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546654\Рабочий стол\СВЕЖЕЕ\0_c8811_88d77b15_or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26763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Экран 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846544</dc:creator>
  <cp:lastModifiedBy>846544</cp:lastModifiedBy>
  <cp:revision>1</cp:revision>
  <dcterms:created xsi:type="dcterms:W3CDTF">2015-01-18T09:44:01Z</dcterms:created>
  <dcterms:modified xsi:type="dcterms:W3CDTF">2015-01-18T09:48:50Z</dcterms:modified>
</cp:coreProperties>
</file>