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89680-E241-41D8-B4F6-EA3FB2D2F7C4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5C85C-F65B-4A31-8C6D-01F79F1DA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5C85C-F65B-4A31-8C6D-01F79F1DA8D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56BD47-B594-4702-993C-698E8AEC41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0323E4-6755-412D-AA88-CD3108B2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28802"/>
            <a:ext cx="6357966" cy="4000528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cs typeface="Aharoni" pitchFamily="2" charset="-79"/>
              </a:rPr>
              <a:t>Урок математики</a:t>
            </a:r>
            <a:br>
              <a:rPr lang="ru-RU" sz="4800" dirty="0" smtClean="0">
                <a:latin typeface="Times New Roman" pitchFamily="18" charset="0"/>
                <a:cs typeface="Aharoni" pitchFamily="2" charset="-79"/>
              </a:rPr>
            </a:br>
            <a:r>
              <a:rPr lang="ru-RU" sz="4800" dirty="0" smtClean="0">
                <a:latin typeface="Times New Roman" pitchFamily="18" charset="0"/>
                <a:cs typeface="Aharoni" pitchFamily="2" charset="-79"/>
              </a:rPr>
              <a:t>Тема:</a:t>
            </a:r>
            <a:br>
              <a:rPr lang="ru-RU" sz="4800" dirty="0" smtClean="0">
                <a:latin typeface="Times New Roman" pitchFamily="18" charset="0"/>
                <a:cs typeface="Aharoni" pitchFamily="2" charset="-79"/>
              </a:rPr>
            </a:br>
            <a:r>
              <a:rPr lang="ru-RU" sz="4800" b="0" dirty="0" smtClean="0">
                <a:latin typeface="Times New Roman" pitchFamily="18" charset="0"/>
                <a:cs typeface="Aharoni" pitchFamily="2" charset="-79"/>
              </a:rPr>
              <a:t>Сложение и вычитание в пределах 6.</a:t>
            </a:r>
            <a:br>
              <a:rPr lang="ru-RU" sz="4800" b="0" dirty="0" smtClean="0">
                <a:latin typeface="Times New Roman" pitchFamily="18" charset="0"/>
                <a:cs typeface="Aharoni" pitchFamily="2" charset="-79"/>
              </a:rPr>
            </a:br>
            <a:endParaRPr lang="ru-RU" sz="36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0975"/>
            <a:ext cx="3181350" cy="181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829576" cy="5500726"/>
          </a:xfrm>
        </p:spPr>
        <p:txBody>
          <a:bodyPr>
            <a:normAutofit fontScale="77500" lnSpcReduction="20000"/>
          </a:bodyPr>
          <a:lstStyle/>
          <a:p>
            <a:endParaRPr lang="ru-RU" sz="2000" b="1" dirty="0" smtClean="0"/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: формировать умения выполнять сложение и вычитание в пределах 6.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Обучение работе с книгой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Обучение работе в группах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Групповая работа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каждого ученика в активную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работу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коммуникативных навыков;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полученных знаний прийти к новым знаниям;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Проговаривать последовательность действий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Этапы: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Подготовка к выполнению группового задания 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Организационная работа детей в группе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 работы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каждой группы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592</TotalTime>
  <Words>67</Words>
  <Application>Microsoft Office PowerPoint</Application>
  <PresentationFormat>Экран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Урок математики Тема: Сложение и вычитание в пределах 6. </vt:lpstr>
      <vt:lpstr>Слайд 2</vt:lpstr>
      <vt:lpstr>Групповая работа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Цель: формировать умения выполнять сложение и вычитание в пределах 6. Задачи:  1.закрепить счет в пределах 6, состав числа 6, взаимосвязь между частью и целым, сложением и вычитанием.</dc:title>
  <dc:creator>Хакер</dc:creator>
  <cp:lastModifiedBy>Хакер</cp:lastModifiedBy>
  <cp:revision>65</cp:revision>
  <dcterms:created xsi:type="dcterms:W3CDTF">2012-10-21T03:19:26Z</dcterms:created>
  <dcterms:modified xsi:type="dcterms:W3CDTF">2012-10-24T08:20:31Z</dcterms:modified>
</cp:coreProperties>
</file>