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sldIdLst>
    <p:sldId id="256" r:id="rId2"/>
    <p:sldId id="257" r:id="rId3"/>
    <p:sldId id="258" r:id="rId4"/>
    <p:sldId id="270" r:id="rId5"/>
    <p:sldId id="271" r:id="rId6"/>
    <p:sldId id="259" r:id="rId7"/>
    <p:sldId id="272" r:id="rId8"/>
    <p:sldId id="260" r:id="rId9"/>
    <p:sldId id="261" r:id="rId10"/>
    <p:sldId id="273" r:id="rId11"/>
    <p:sldId id="262" r:id="rId12"/>
    <p:sldId id="263" r:id="rId13"/>
    <p:sldId id="264" r:id="rId14"/>
    <p:sldId id="274" r:id="rId15"/>
    <p:sldId id="275" r:id="rId16"/>
    <p:sldId id="285" r:id="rId17"/>
    <p:sldId id="286" r:id="rId18"/>
    <p:sldId id="265" r:id="rId19"/>
    <p:sldId id="266" r:id="rId20"/>
    <p:sldId id="289" r:id="rId21"/>
    <p:sldId id="290" r:id="rId22"/>
    <p:sldId id="288" r:id="rId23"/>
    <p:sldId id="267" r:id="rId24"/>
    <p:sldId id="268" r:id="rId25"/>
    <p:sldId id="269" r:id="rId26"/>
    <p:sldId id="28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632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3235B-2148-4D27-84AF-9EC1CCE85548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1F8F2-0CC5-4363-8057-26137767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F8F2-0CC5-4363-8057-26137767B68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80245-76A0-4F5A-B328-A91E04F2A80C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56894-0D9F-4F8C-A7F1-4FD7017F6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80245-76A0-4F5A-B328-A91E04F2A80C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56894-0D9F-4F8C-A7F1-4FD7017F6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80245-76A0-4F5A-B328-A91E04F2A80C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56894-0D9F-4F8C-A7F1-4FD7017F6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80245-76A0-4F5A-B328-A91E04F2A80C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56894-0D9F-4F8C-A7F1-4FD7017F6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80245-76A0-4F5A-B328-A91E04F2A80C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56894-0D9F-4F8C-A7F1-4FD7017F6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80245-76A0-4F5A-B328-A91E04F2A80C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56894-0D9F-4F8C-A7F1-4FD7017F6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80245-76A0-4F5A-B328-A91E04F2A80C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56894-0D9F-4F8C-A7F1-4FD7017F6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80245-76A0-4F5A-B328-A91E04F2A80C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56894-0D9F-4F8C-A7F1-4FD7017F6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80245-76A0-4F5A-B328-A91E04F2A80C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56894-0D9F-4F8C-A7F1-4FD7017F6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80245-76A0-4F5A-B328-A91E04F2A80C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56894-0D9F-4F8C-A7F1-4FD7017F6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80245-76A0-4F5A-B328-A91E04F2A80C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56894-0D9F-4F8C-A7F1-4FD7017F62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8880245-76A0-4F5A-B328-A91E04F2A80C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2756894-0D9F-4F8C-A7F1-4FD7017F6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Проектно-исследовательская деятельность в начальной школе на уроках и во внеурочное время..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714752"/>
            <a:ext cx="7772400" cy="914400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/>
              <a:t>Презентацию подготовила учитель начальных классов  : </a:t>
            </a:r>
            <a:r>
              <a:rPr lang="ru-RU" sz="2400" b="1" dirty="0" err="1" smtClean="0"/>
              <a:t>Шамсадова</a:t>
            </a:r>
            <a:r>
              <a:rPr lang="ru-RU" sz="2400" b="1" dirty="0" smtClean="0"/>
              <a:t> Антонина Ивановна.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Экскурсия на берег реки. Ребята  собирали информацию об изменении покрова пруда(осенью, зимой).Были сделаны выводы ,что лёд начал таять, а значит пришла весна.</a:t>
            </a:r>
            <a:endParaRPr lang="ru-RU" sz="1800" dirty="0"/>
          </a:p>
        </p:txBody>
      </p:sp>
      <p:pic>
        <p:nvPicPr>
          <p:cNvPr id="4" name="Содержимое 3" descr="G:\DCIM\101NIKON\DSCN033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30225"/>
            <a:ext cx="8286808" cy="46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Практико-ориентированные проекты </a:t>
            </a:r>
            <a:r>
              <a:rPr lang="ru-RU" dirty="0" smtClean="0"/>
              <a:t>отличает четко обозначенный с самого начала характер результата деятельности его участников. Этот результат обязательно должен быть ориентирован на социальные интересы самих участников. Этот проект требует четко продуманной структуры, которая может быть представлена в виде сценария, определения функции каждого участника и участия каждого из них в оформлении конечного результата. Целесообразно проводить поэтапные обсуждения, позволяющие координировать совместную деятельность участников.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Используя этот вид проекта ребята 4 класса приготовили презентацию «Прощай начальная школа!(фотоматериал собирали всем классом 3 года), а </a:t>
            </a:r>
            <a:r>
              <a:rPr lang="ru-RU" dirty="0" err="1" smtClean="0"/>
              <a:t>Аделина</a:t>
            </a:r>
            <a:r>
              <a:rPr lang="ru-RU" dirty="0" smtClean="0"/>
              <a:t> её выполнила .Эту работу мы покажем на нашем выпускном бале.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     Критерии успеха над проектом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•  Создана активная команда участников проекта, способная продолжить работу в будущем.</a:t>
            </a:r>
          </a:p>
          <a:p>
            <a:r>
              <a:rPr lang="ru-RU" sz="2000" dirty="0" smtClean="0"/>
              <a:t> </a:t>
            </a:r>
          </a:p>
          <a:p>
            <a:r>
              <a:rPr lang="ru-RU" sz="2000" dirty="0" smtClean="0"/>
              <a:t>•  Достигнут конечный результат. </a:t>
            </a:r>
          </a:p>
          <a:p>
            <a:endParaRPr lang="ru-RU" sz="2000" dirty="0" smtClean="0"/>
          </a:p>
          <a:p>
            <a:r>
              <a:rPr lang="ru-RU" sz="2000" dirty="0" smtClean="0"/>
              <a:t>•  Результат проекта может быть использован другими коллективами. </a:t>
            </a:r>
          </a:p>
          <a:p>
            <a:endParaRPr lang="ru-RU" sz="2000" dirty="0" smtClean="0"/>
          </a:p>
          <a:p>
            <a:r>
              <a:rPr lang="ru-RU" sz="2000" dirty="0" smtClean="0"/>
              <a:t>•  Информация о проекте широко распространена.</a:t>
            </a:r>
          </a:p>
          <a:p>
            <a:r>
              <a:rPr lang="ru-RU" sz="2000" dirty="0" smtClean="0"/>
              <a:t> </a:t>
            </a:r>
          </a:p>
          <a:p>
            <a:r>
              <a:rPr lang="ru-RU" sz="2000" dirty="0" smtClean="0"/>
              <a:t>•  Затронуты все аспекты: природный, социальный, экономический. </a:t>
            </a:r>
          </a:p>
          <a:p>
            <a:endParaRPr lang="ru-RU" sz="2000" dirty="0" smtClean="0"/>
          </a:p>
          <a:p>
            <a:r>
              <a:rPr lang="ru-RU" sz="2000" dirty="0" smtClean="0"/>
              <a:t>•  Получено удовольствие от своей деятельности. </a:t>
            </a:r>
          </a:p>
          <a:p>
            <a:pPr>
              <a:buNone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Перед проведением работы по каждому из проектов учителем должна быть четко выстроена </a:t>
            </a:r>
            <a:r>
              <a:rPr lang="ru-RU" b="1" i="1" dirty="0" smtClean="0"/>
              <a:t>логическая схема: </a:t>
            </a:r>
            <a:endParaRPr lang="ru-RU" dirty="0" smtClean="0"/>
          </a:p>
          <a:p>
            <a:r>
              <a:rPr lang="ru-RU" dirty="0" smtClean="0"/>
              <a:t>•  Задачи: создать, провести, обеспечить, привлечь, подготовить, выполнить… </a:t>
            </a:r>
          </a:p>
          <a:p>
            <a:r>
              <a:rPr lang="ru-RU" dirty="0" smtClean="0"/>
              <a:t>•  Методы-виды деятельности. </a:t>
            </a:r>
          </a:p>
          <a:p>
            <a:r>
              <a:rPr lang="ru-RU" dirty="0" smtClean="0"/>
              <a:t>•  Результат.</a:t>
            </a:r>
          </a:p>
          <a:p>
            <a:r>
              <a:rPr lang="ru-RU" dirty="0" smtClean="0"/>
              <a:t>Проект может выполняться индивидуально или группой. Наилучший результат получается в групповых проектах, комплексных коллективных работах, направленных на решение конкретных проблем с максимальной степенью участия школьников на всех этапах.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Метод проектов является педагогической технологией, актуализирующей субъектную позицию ребенка в педагогическом процессе, является методом, идущим от детских потребностей и интересов, возрастных и индивидуальных особенностей детей. Это один из немногих методов, выводящий педагогический процесс из стен школы в окружающий мир.</a:t>
            </a:r>
            <a:br>
              <a:rPr lang="ru-RU" sz="2000" dirty="0" smtClean="0"/>
            </a:br>
            <a:r>
              <a:rPr lang="ru-RU" sz="2000" dirty="0" smtClean="0"/>
              <a:t>Уже тринадцать лет работаю по учебно-методическому комплекту «Школа 2100». Одной из особенностей данного комплекта является то, что материал каждого учебника разделен на две части: инвариантную (включает задания обязательные для всех учащихся) и вариативную (задания, выполняемые по выбору учителя и учащихся). Вариативная часть по каждому предмету предусматривает организацию проектной деятельности младших школьников, выступая связующим звеном между урочной и внеурочной деятельностью учащихся.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Проектная деятельность, по замыслу авторов УМК «Школа 2100», организуется в виде двух взаимосвязанных блоков работы: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сбор сведений по теме проектной деятельности;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над своими проектами, включенными в содержание темы.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показал опыт, данный авторский подход в работе над проектом позволяет максимально привлечь всех детей к проблеме, расширить их кругозор, задумать и реализовать свой замысел, получив при этом удовлетворение от проделанной работы.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Покажу на примере учебного проекта по ОЗОЖ «Семья и наши традиции» как строится работа  на разных этапах: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29330"/>
            <a:ext cx="8183880" cy="1057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Цель проекта: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повысить интерес учащихся к истории своей семьи.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После объявления и совместного обсуждения темы на уроке окружающего мира, учащиеся пришли к выводу, что тема «Семья» имеет множество интересных </a:t>
            </a:r>
            <a:r>
              <a:rPr lang="ru-RU" dirty="0" err="1" smtClean="0"/>
              <a:t>подтем</a:t>
            </a:r>
            <a:r>
              <a:rPr lang="ru-RU" dirty="0" smtClean="0"/>
              <a:t>, такие как: «Родословная семьи», «Семейные традиции» и другие. Учителем было предложено выбрать наиболее интересующую их тему.</a:t>
            </a:r>
            <a:br>
              <a:rPr lang="ru-RU" dirty="0" smtClean="0"/>
            </a:br>
            <a:r>
              <a:rPr lang="ru-RU" dirty="0" smtClean="0"/>
              <a:t>Учащиеся разбились на группы, кто-то предпочел работать индивидуально. </a:t>
            </a:r>
            <a:br>
              <a:rPr lang="ru-RU" dirty="0" smtClean="0"/>
            </a:br>
            <a:r>
              <a:rPr lang="ru-RU" dirty="0" smtClean="0"/>
              <a:t> На этапе сбора информации учащиеся учились пользоваться справочной литературой: энциклопедиями, словарями, справочниками. Помощь в сборе информации оказывали и взрослые (родители, родственники). Стоит отметить, что в процессе работы над проектом и получении новой информации у ребят появились новые мысли и предложения.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Презентация проектов состоялась на обобщающем уроке «ОЗОЖ» по теме «Семья и наши традиции ». После вступительного слова учителя результаты своей работы представили ученики.</a:t>
            </a:r>
            <a:br>
              <a:rPr lang="ru-RU" dirty="0" smtClean="0"/>
            </a:br>
            <a:r>
              <a:rPr lang="ru-RU" dirty="0" smtClean="0"/>
              <a:t>После завершения презентации вместе с учащимися обсуждается проделанная работа и подводятся итоги. Важно отметить положительные моменты работы над проектом, но в то же время необходимо обратить внимание и на недостатки, если они есть. Использование метода проектов способствует более углубленному изучению учебного материала.</a:t>
            </a:r>
            <a:br>
              <a:rPr lang="ru-RU" dirty="0" smtClean="0"/>
            </a:br>
            <a:r>
              <a:rPr lang="ru-RU" dirty="0" smtClean="0"/>
              <a:t>В работе над проектом увидела, как можно решить задачу развития у детей класса навыков общения, взаимодействия и сотрудничества, готовности к обсуждению проблемной ситуации и умения находить конструктивные решения.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Анализируя опыт работы, прихожу к такому выводу, что результат зависит от состава и организации работы. </a:t>
            </a:r>
          </a:p>
          <a:p>
            <a:r>
              <a:rPr lang="ru-RU" dirty="0" smtClean="0"/>
              <a:t>Особое внимание следует обратить на следующие моменты: </a:t>
            </a:r>
          </a:p>
          <a:p>
            <a:r>
              <a:rPr lang="ru-RU" dirty="0" smtClean="0"/>
              <a:t>•  Баланс ролей; </a:t>
            </a:r>
          </a:p>
          <a:p>
            <a:r>
              <a:rPr lang="ru-RU" dirty="0" smtClean="0"/>
              <a:t>•  Четкость целей. </a:t>
            </a:r>
          </a:p>
          <a:p>
            <a:r>
              <a:rPr lang="ru-RU" dirty="0" smtClean="0"/>
              <a:t>•  Согласованность задач, поставленных перед каждым членом. </a:t>
            </a:r>
          </a:p>
          <a:p>
            <a:r>
              <a:rPr lang="ru-RU" dirty="0" smtClean="0"/>
              <a:t>•  Выработка единой системы ценностей. </a:t>
            </a:r>
          </a:p>
          <a:p>
            <a:r>
              <a:rPr lang="ru-RU" dirty="0" smtClean="0"/>
              <a:t>•  Формирование умения выходить из конфликтных ситуаций. </a:t>
            </a:r>
          </a:p>
          <a:p>
            <a:r>
              <a:rPr lang="ru-RU" dirty="0" smtClean="0"/>
              <a:t>•  Воспитание поддержки и взаимного доверия. </a:t>
            </a:r>
          </a:p>
          <a:p>
            <a:r>
              <a:rPr lang="ru-RU" dirty="0" smtClean="0"/>
              <a:t>•  Разработка подходящей методики работы. </a:t>
            </a:r>
          </a:p>
          <a:p>
            <a:r>
              <a:rPr lang="ru-RU" dirty="0" smtClean="0"/>
              <a:t>•  Обеспечение успешного руководства со стороны учителя. </a:t>
            </a:r>
          </a:p>
          <a:p>
            <a:r>
              <a:rPr lang="ru-RU" dirty="0" smtClean="0"/>
              <a:t>•  Регулярный отчет о проделанной работе </a:t>
            </a:r>
          </a:p>
          <a:p>
            <a:r>
              <a:rPr lang="ru-RU" dirty="0" smtClean="0"/>
              <a:t>•  Ориентация на индивидуальное развитие каждого ребенка </a:t>
            </a:r>
          </a:p>
          <a:p>
            <a:r>
              <a:rPr lang="ru-RU" dirty="0" smtClean="0"/>
              <a:t>•  Развитие навыков общения.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Отчет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должен содержать            следующие разделы: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1.Введение.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2Отчёт о проделанном исследовании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3.Выводы и прогноз.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4.Программа действий.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         Виды проектов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358246" cy="40450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</a:t>
            </a:r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ru-RU" dirty="0" smtClean="0"/>
              <a:t>  </a:t>
            </a:r>
            <a:r>
              <a:rPr lang="ru-RU" b="1" dirty="0" smtClean="0"/>
              <a:t>Исследовательские проекты .</a:t>
            </a:r>
          </a:p>
          <a:p>
            <a:r>
              <a:rPr lang="ru-RU" b="1" dirty="0" smtClean="0"/>
              <a:t>  Творческие проекты .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</a:t>
            </a:r>
            <a:r>
              <a:rPr lang="ru-RU" b="1" dirty="0" smtClean="0"/>
              <a:t>Приключенческо-игровые проекты</a:t>
            </a:r>
          </a:p>
          <a:p>
            <a:r>
              <a:rPr lang="ru-RU" b="1" dirty="0" smtClean="0"/>
              <a:t> </a:t>
            </a:r>
            <a:r>
              <a:rPr lang="ru-RU" dirty="0" smtClean="0"/>
              <a:t> </a:t>
            </a:r>
            <a:r>
              <a:rPr lang="ru-RU" b="1" dirty="0" smtClean="0"/>
              <a:t>Информационные проекты .</a:t>
            </a:r>
          </a:p>
          <a:p>
            <a:r>
              <a:rPr lang="ru-RU" b="1" dirty="0" smtClean="0"/>
              <a:t>  Практико-ориентированные          проекты  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•  </a:t>
            </a:r>
            <a:r>
              <a:rPr lang="ru-RU" i="1" dirty="0" smtClean="0"/>
              <a:t>Введение, </a:t>
            </a:r>
            <a:r>
              <a:rPr lang="ru-RU" dirty="0" smtClean="0"/>
              <a:t>в котором следует четко сформулировать цель исследования (она должна быть отражена и в названии проекта) и указать проблему, на решение которой направлено исследование, место, сроки и продолжительность выполнения, состав исследовательской группы. </a:t>
            </a:r>
          </a:p>
          <a:p>
            <a:r>
              <a:rPr lang="ru-RU" dirty="0" smtClean="0"/>
              <a:t>•  </a:t>
            </a:r>
            <a:r>
              <a:rPr lang="ru-RU" i="1" dirty="0" smtClean="0"/>
              <a:t>Отчет </a:t>
            </a:r>
            <a:r>
              <a:rPr lang="ru-RU" dirty="0" smtClean="0"/>
              <a:t>о проведенных исследованиях: описание объекта исследования, методика работы, полученные результаты. Результаты должны быть систематизированы в соответствии с целью исследования и представлены в наиболее удобном для интерпретации виде: в таблицах, графиках, диаграммах, тезисах.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•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Выводы и прогноз: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основании полученных результатов оценивается состояние объекта на момент проведенного исследования. Можно прогнозировать изменение этого состояния в ближайшее время и в отдаленном будущем при сохранении существующей ситуации.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• 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Программа действий: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описать мероприятия, выполненные самими ребятами, и рекомендации – перечень дел, которые дети планируют выполнить, в том числе совместно с кем-то.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учителя начальных классов эта работа является дополнительной нагрузкой но все окупается, в учащихся происходят изменения: на уроках они самостоятельно формулируют тему, цели, подбирают нужную информацию, раскованно выступают перед аудиторией. Увеличилось количество учащихся, владеющих компьютером, дети научились составлять презентации. Увеличилось количество посещений школьной библиотеки.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Что дает работа над проектом? </a:t>
            </a:r>
            <a:endParaRPr lang="ru-RU" dirty="0" smtClean="0"/>
          </a:p>
          <a:p>
            <a:r>
              <a:rPr lang="ru-RU" dirty="0" smtClean="0"/>
              <a:t>Эта работа позволяет учащимся увидеть все многообразие окружающего мира: </a:t>
            </a:r>
          </a:p>
          <a:p>
            <a:r>
              <a:rPr lang="ru-RU" dirty="0" smtClean="0"/>
              <a:t>•  Дети беседуют с родителями, родными, соседями, знакомыми, учителями. </a:t>
            </a:r>
          </a:p>
          <a:p>
            <a:r>
              <a:rPr lang="ru-RU" dirty="0" smtClean="0"/>
              <a:t>•  Приносят в класс литературу, анализируют статьи. </a:t>
            </a:r>
          </a:p>
          <a:p>
            <a:r>
              <a:rPr lang="ru-RU" dirty="0" smtClean="0"/>
              <a:t>•  Делают вырезки и группируют их по тематическим блокам. </a:t>
            </a:r>
          </a:p>
          <a:p>
            <a:r>
              <a:rPr lang="ru-RU" dirty="0" smtClean="0"/>
              <a:t>•  Совершают учебные экскурсии по родному краю. </a:t>
            </a:r>
          </a:p>
          <a:p>
            <a:r>
              <a:rPr lang="ru-RU" dirty="0" smtClean="0"/>
              <a:t>•  Посещают библиотеку и другие учреждения культуры. </a:t>
            </a:r>
          </a:p>
          <a:p>
            <a:r>
              <a:rPr lang="ru-RU" dirty="0" smtClean="0"/>
              <a:t>•  Занимаются краеведческой работой 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 основе полученной информации: </a:t>
            </a:r>
          </a:p>
          <a:p>
            <a:r>
              <a:rPr lang="ru-RU" dirty="0" smtClean="0"/>
              <a:t>•  Составляют списки, отчеты. </a:t>
            </a:r>
          </a:p>
          <a:p>
            <a:r>
              <a:rPr lang="ru-RU" dirty="0" smtClean="0"/>
              <a:t>•  Выпускаю стенные газеты, книжки-раскладушки. </a:t>
            </a:r>
          </a:p>
          <a:p>
            <a:r>
              <a:rPr lang="ru-RU" dirty="0" smtClean="0"/>
              <a:t>•  Выступают перед учениками своего класса или школы. </a:t>
            </a:r>
          </a:p>
          <a:p>
            <a:r>
              <a:rPr lang="ru-RU" dirty="0" smtClean="0"/>
              <a:t>•  Пишут рефераты и готовят презентации. </a:t>
            </a:r>
          </a:p>
          <a:p>
            <a:r>
              <a:rPr lang="ru-RU" dirty="0" smtClean="0"/>
              <a:t>•  Фотографируют. </a:t>
            </a:r>
          </a:p>
          <a:p>
            <a:r>
              <a:rPr lang="ru-RU" dirty="0" smtClean="0"/>
              <a:t>•  Рисуют.</a:t>
            </a:r>
          </a:p>
          <a:p>
            <a:r>
              <a:rPr lang="ru-RU" dirty="0" smtClean="0"/>
              <a:t>Работа над экологическими проектами способствует формированию принципов повседневной жизни человека на Земле во взаимодействии со всем окружением.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7041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начальной школе закладываются те умения, которые позволят учащимся стать субъектом своей деятельности, развиваются способности самостоятельно получать информацию из разных источников, организовывать свою деятельность, успешно общаться со сверстниками и взрослыми. Задача учителя – организовать учебный процесс так, чтобы обще учебные умения и навыки стали основой для получения знаний. Для решения этой задачи необходимо использовать проектно-исследовательский метод на уроках, организовывать исследовательскую деятельность и во внеурочное время.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учителя начальных классов эта работа является дополнительной нагрузкой но все окупается, в учащихся происходят изменения: на уроках они самостоятельно формулируют тему, цели, подбирают нужную информацию, раскованно выступают перед аудиторией. Увеличилось количество учащихся, владеющих компьютером, дети научились составлять презентации. Увеличилось количество посещений школьной библиотеки.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786322"/>
            <a:ext cx="8472518" cy="1177280"/>
          </a:xfrm>
        </p:spPr>
        <p:txBody>
          <a:bodyPr>
            <a:noAutofit/>
          </a:bodyPr>
          <a:lstStyle/>
          <a:p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183880" cy="418795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Исследовательские проекты </a:t>
            </a:r>
            <a:r>
              <a:rPr lang="ru-RU" sz="2400" dirty="0" smtClean="0"/>
              <a:t>имеют четкую продуманную структуру, которая практически совпадает со структурой реального, научного исследования: актуальность темы; проблема, предмет и объект исследования; методы исследования, обсуждение результатов, выводы и рекомендации. Исследовательские проекты – одна из наиболее распространенных форм данного вида деятельности. Примером являются работы, выполненные в рамках школьного экологического мониторинга.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Проект «Кормушка»</a:t>
            </a:r>
          </a:p>
          <a:p>
            <a:pPr>
              <a:buNone/>
            </a:pPr>
            <a:r>
              <a:rPr lang="ru-RU" sz="2400" dirty="0" smtClean="0"/>
              <a:t>Во внеурочное время ребята решили исследовать жизнь птиц, которые остались зимовать у нас. Возникла тема проекта, а затем и проблема –накормить птиц. Были обсуждены методы- изготовить кормушки. После этого готовые кормушки развесили на школьном дворе ,насыпали корм и убедились, что птицы склевали корм и прилетали на это место в поисках пищи. Таким образом результат проекта был достигнут.Были сделаны выводы и дальше подкармливать птиц. Ребята 4 класса порекомендовали остальным  ученикам помочь в подкормке птиц.</a:t>
            </a:r>
          </a:p>
          <a:p>
            <a:pPr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Вот как мы спасаем птиц!</a:t>
            </a:r>
            <a:endParaRPr lang="ru-RU" dirty="0"/>
          </a:p>
        </p:txBody>
      </p:sp>
      <p:pic>
        <p:nvPicPr>
          <p:cNvPr id="4" name="Содержимое 3" descr="G:\DCIM\101NIKON\DSCN021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500042"/>
            <a:ext cx="807249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Мальчики 4 класса подготовили самостоятельно сценарий праздника 8 Марта и провели его.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Творческие проекты </a:t>
            </a:r>
            <a:r>
              <a:rPr lang="ru-RU" dirty="0" smtClean="0"/>
              <a:t>не имеют детально проработанной структуры совместной деятельности учащихся – она только намечается и далее развивается с требованиями к форме и жанру конечного результата. Это может быть стенная газета, сценарий праздника, видеофильм ит.д.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ФОТО\DSCN4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Приключенческо-игровые проекты </a:t>
            </a:r>
            <a:r>
              <a:rPr lang="ru-RU" dirty="0" smtClean="0"/>
              <a:t>требуют большой подготовительной работы. Принятие решения осуществляется в игровой ситуации. Участники выбирают себе определенные роли. Результаты таких проектов чаще вырисовываются к моменту завершения действия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Ребята в течении года собирали информацию о сезонных изменениях в природе ,анализировали их. Сделали вывод.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Информационные проекты </a:t>
            </a:r>
            <a:r>
              <a:rPr lang="ru-RU" dirty="0" smtClean="0"/>
              <a:t>направлены на сбор информации о каком-либо объекте, явлении, на ознакомление участников проекта с этой информацией, её анализ и обобщение фактов.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204</TotalTime>
  <Words>859</Words>
  <Application>Microsoft Office PowerPoint</Application>
  <PresentationFormat>Экран (4:3)</PresentationFormat>
  <Paragraphs>93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Аспект</vt:lpstr>
      <vt:lpstr>             Проектно-исследовательская деятельность в начальной школе на уроках и во внеурочное время..</vt:lpstr>
      <vt:lpstr>           Виды проектов</vt:lpstr>
      <vt:lpstr>Слайд 3</vt:lpstr>
      <vt:lpstr> </vt:lpstr>
      <vt:lpstr>    Вот как мы спасаем птиц!</vt:lpstr>
      <vt:lpstr>Мальчики 4 класса подготовили самостоятельно сценарий праздника 8 Марта и провели его.</vt:lpstr>
      <vt:lpstr>Слайд 7</vt:lpstr>
      <vt:lpstr>Слайд 8</vt:lpstr>
      <vt:lpstr>Ребята в течении года собирали информацию о сезонных изменениях в природе ,анализировали их. Сделали вывод.</vt:lpstr>
      <vt:lpstr>Экскурсия на берег реки. Ребята  собирали информацию об изменении покрова пруда(осенью, зимой).Были сделаны выводы ,что лёд начал таять, а значит пришла весна.</vt:lpstr>
      <vt:lpstr>Слайд 11</vt:lpstr>
      <vt:lpstr> 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Проектно-исследовательская деятельность в начальной школе.</dc:title>
  <dc:creator>атто</dc:creator>
  <cp:lastModifiedBy>школа</cp:lastModifiedBy>
  <cp:revision>24</cp:revision>
  <dcterms:created xsi:type="dcterms:W3CDTF">2014-04-04T11:42:13Z</dcterms:created>
  <dcterms:modified xsi:type="dcterms:W3CDTF">2015-03-24T09:05:09Z</dcterms:modified>
</cp:coreProperties>
</file>