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1435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Интересная математика</a:t>
            </a:r>
            <a:endParaRPr lang="ru-RU" sz="5400" dirty="0"/>
          </a:p>
        </p:txBody>
      </p:sp>
      <p:pic>
        <p:nvPicPr>
          <p:cNvPr id="1026" name="Picture 2" descr="C:\Users\UseR\Downloads\img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928802"/>
            <a:ext cx="5110177" cy="4695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улитки около 25 тысяч зубов</a:t>
            </a:r>
            <a:endParaRPr lang="ru-RU" dirty="0"/>
          </a:p>
        </p:txBody>
      </p:sp>
      <p:pic>
        <p:nvPicPr>
          <p:cNvPr id="9218" name="Picture 2" descr="C:\Users\UseR\Downloads\0d1addb52ccf56eb9aa9379263cb1e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714488"/>
            <a:ext cx="2768601" cy="2768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ownloads\1311258560_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757" y="333124"/>
            <a:ext cx="7500989" cy="6035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Баобаб – главный долгожитель среди деревьев. Может прожить до 5 тысяч лет</a:t>
            </a:r>
            <a:endParaRPr lang="ru-RU" dirty="0"/>
          </a:p>
        </p:txBody>
      </p:sp>
      <p:pic>
        <p:nvPicPr>
          <p:cNvPr id="10242" name="Picture 2" descr="C:\Users\UseR\Downloads\106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332037"/>
            <a:ext cx="352378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seR\Downloads\17172221792082060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3167489" cy="33575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бабочки 12 000 глаз.</a:t>
            </a:r>
            <a:endParaRPr lang="ru-RU" dirty="0"/>
          </a:p>
        </p:txBody>
      </p:sp>
      <p:pic>
        <p:nvPicPr>
          <p:cNvPr id="11266" name="Picture 2" descr="C:\Users\UseR\Downloads\766705eeb6e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76550"/>
            <a:ext cx="609600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пчел 5 глаз</a:t>
            </a:r>
            <a:endParaRPr lang="ru-RU" dirty="0"/>
          </a:p>
        </p:txBody>
      </p:sp>
      <p:pic>
        <p:nvPicPr>
          <p:cNvPr id="17410" name="Picture 2" descr="C:\Users\UseR\Downloads\interesnye-zhivotnye-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комаров 22 зуба</a:t>
            </a:r>
            <a:endParaRPr lang="ru-RU" dirty="0"/>
          </a:p>
        </p:txBody>
      </p:sp>
      <p:pic>
        <p:nvPicPr>
          <p:cNvPr id="12290" name="Picture 2" descr="C:\Users\UseR\Downloads\48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5727"/>
            <a:ext cx="7000924" cy="4620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Змеи могут спать в течении 3 лет</a:t>
            </a:r>
            <a:endParaRPr lang="ru-RU" dirty="0"/>
          </a:p>
        </p:txBody>
      </p:sp>
      <p:pic>
        <p:nvPicPr>
          <p:cNvPr id="13314" name="Picture 2" descr="C:\Users\UseR\Downloads\0_2d774_e0b943ff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2"/>
            <a:ext cx="679319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Солнечный свет доходит до Земли за 8 минут</a:t>
            </a:r>
            <a:endParaRPr lang="ru-RU" dirty="0"/>
          </a:p>
        </p:txBody>
      </p:sp>
      <p:pic>
        <p:nvPicPr>
          <p:cNvPr id="14338" name="Picture 2" descr="C:\Users\UseR\Downloads\86176206_large_3387964_Dyhovnoe_333_763_jpg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28802"/>
            <a:ext cx="602861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Мармозетка</a:t>
            </a:r>
            <a:r>
              <a:rPr lang="ru-RU" dirty="0" smtClean="0"/>
              <a:t> – самая маленькая в мире обезьяна. Длина ее тела около 12 см. и хвост длиной 15 см.</a:t>
            </a:r>
            <a:endParaRPr lang="ru-RU" dirty="0"/>
          </a:p>
        </p:txBody>
      </p:sp>
      <p:pic>
        <p:nvPicPr>
          <p:cNvPr id="15362" name="Picture 2" descr="C:\Users\UseR\Downloads\1344410638_1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85992"/>
            <a:ext cx="6786610" cy="4236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 сне рост человека увеличивается на 8 миллиметров</a:t>
            </a:r>
            <a:endParaRPr lang="ru-RU" dirty="0"/>
          </a:p>
        </p:txBody>
      </p:sp>
      <p:pic>
        <p:nvPicPr>
          <p:cNvPr id="16386" name="Picture 2" descr="C:\Users\UseR\Downloads\101795616_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14554"/>
            <a:ext cx="6096000" cy="4162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Знак равенства «=» впервые применил британец Роберт Рекорд в 1557-м году. </a:t>
            </a:r>
            <a:endParaRPr lang="ru-RU" dirty="0"/>
          </a:p>
        </p:txBody>
      </p:sp>
      <p:pic>
        <p:nvPicPr>
          <p:cNvPr id="2050" name="Picture 2" descr="C:\Users\UseR\Downloads\1354893214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332037"/>
            <a:ext cx="347316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число 111.111.111</a:t>
            </a:r>
            <a:br>
              <a:rPr lang="ru-RU" dirty="0" smtClean="0"/>
            </a:br>
            <a:r>
              <a:rPr lang="ru-RU" dirty="0" smtClean="0"/>
              <a:t>умножить на число 111.111.111, то получится число</a:t>
            </a:r>
            <a:br>
              <a:rPr lang="ru-RU" dirty="0" smtClean="0"/>
            </a:br>
            <a:r>
              <a:rPr lang="ru-RU" dirty="0" smtClean="0"/>
              <a:t>12.345.678.987.654.321</a:t>
            </a:r>
            <a:endParaRPr lang="ru-RU" dirty="0"/>
          </a:p>
        </p:txBody>
      </p:sp>
      <p:pic>
        <p:nvPicPr>
          <p:cNvPr id="18434" name="Picture 2" descr="C:\Users\UseR\Downloads\1303564021_456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928934"/>
            <a:ext cx="3786214" cy="3672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Сумма чисел от 1 до 100 равняется 5050.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UseR\Downloads\1354893288_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596011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 1995-го года в </a:t>
            </a:r>
            <a:r>
              <a:rPr lang="ru-RU" sz="3200" dirty="0" err="1" smtClean="0"/>
              <a:t>Тайбэе</a:t>
            </a:r>
            <a:r>
              <a:rPr lang="ru-RU" sz="3200" dirty="0" smtClean="0"/>
              <a:t>, на Тайване, жителям разрешено удалять цифру четыре, так как на китайском языке эта цифра звучит тождественно слову «смерть». Во многих зданиях отсутствует четвертый этаж. </a:t>
            </a:r>
            <a:endParaRPr lang="ru-RU" sz="3200" dirty="0"/>
          </a:p>
        </p:txBody>
      </p:sp>
      <p:pic>
        <p:nvPicPr>
          <p:cNvPr id="4098" name="Picture 2" descr="C:\Users\UseR\Downloads\1354893287_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701759"/>
            <a:ext cx="3929090" cy="4156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Возьмите две последние цифры года когда вы родились, и прибавьте ваш возраст в 2011 году. Это будет равно 111.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Земле только 1, 1 % воды пригодно для питания.</a:t>
            </a:r>
            <a:endParaRPr lang="ru-RU" dirty="0"/>
          </a:p>
        </p:txBody>
      </p:sp>
      <p:pic>
        <p:nvPicPr>
          <p:cNvPr id="5122" name="Picture 2" descr="C:\Users\UseR\Downloads\Food_Drinks_Clean_water_011956_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786610" cy="5089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Общая биомасса  всех муравьев на Земле равна общей биомассе всех людей</a:t>
            </a:r>
            <a:endParaRPr lang="ru-RU" dirty="0"/>
          </a:p>
        </p:txBody>
      </p:sp>
      <p:pic>
        <p:nvPicPr>
          <p:cNvPr id="6146" name="Picture 2" descr="C:\Users\UseR\Downloads\ants-social-immune-system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089116"/>
            <a:ext cx="435771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 один лист бумаги не возможно свернуть пополам более 7 раз</a:t>
            </a:r>
            <a:endParaRPr lang="ru-RU" dirty="0"/>
          </a:p>
        </p:txBody>
      </p:sp>
      <p:pic>
        <p:nvPicPr>
          <p:cNvPr id="7170" name="Picture 2" descr="C:\Users\UseR\Downloads\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838339"/>
            <a:ext cx="5500726" cy="4657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Пингвины могут вынырнуть из воды на 3 метра в высоту</a:t>
            </a:r>
            <a:endParaRPr lang="ru-RU" dirty="0"/>
          </a:p>
        </p:txBody>
      </p:sp>
      <p:pic>
        <p:nvPicPr>
          <p:cNvPr id="8194" name="Picture 2" descr="C:\Users\UseR\Downloads\0a2bfe14820a8c0126f5fe8204063b6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521" y="1600200"/>
            <a:ext cx="661095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204</Words>
  <Application>Microsoft Office PowerPoint</Application>
  <PresentationFormat>Экран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Знак равенства «=» впервые применил британец Роберт Рекорд в 1557-м году. </vt:lpstr>
      <vt:lpstr>Сумма чисел от 1 до 100 равняется 5050.   </vt:lpstr>
      <vt:lpstr>С 1995-го года в Тайбэе, на Тайване, жителям разрешено удалять цифру четыре, так как на китайском языке эта цифра звучит тождественно слову «смерть». Во многих зданиях отсутствует четвертый этаж. </vt:lpstr>
      <vt:lpstr>Слайд 5</vt:lpstr>
      <vt:lpstr>На Земле только 1, 1 % воды пригодно для питания.</vt:lpstr>
      <vt:lpstr>Общая биомасса  всех муравьев на Земле равна общей биомассе всех людей</vt:lpstr>
      <vt:lpstr>Ни один лист бумаги не возможно свернуть пополам более 7 раз</vt:lpstr>
      <vt:lpstr>Пингвины могут вынырнуть из воды на 3 метра в высоту</vt:lpstr>
      <vt:lpstr>У улитки около 25 тысяч зубов</vt:lpstr>
      <vt:lpstr>Слайд 11</vt:lpstr>
      <vt:lpstr>Баобаб – главный долгожитель среди деревьев. Может прожить до 5 тысяч лет</vt:lpstr>
      <vt:lpstr>У бабочки 12 000 глаз.</vt:lpstr>
      <vt:lpstr>У пчел 5 глаз</vt:lpstr>
      <vt:lpstr>У комаров 22 зуба</vt:lpstr>
      <vt:lpstr>Змеи могут спать в течении 3 лет</vt:lpstr>
      <vt:lpstr>Солнечный свет доходит до Земли за 8 минут</vt:lpstr>
      <vt:lpstr>Мармозетка – самая маленькая в мире обезьяна. Длина ее тела около 12 см. и хвост длиной 15 см.</vt:lpstr>
      <vt:lpstr>Во сне рост человека увеличивается на 8 миллиметров</vt:lpstr>
      <vt:lpstr>Если число 111.111.111 умножить на число 111.111.111, то получится число 12.345.678.987.654.321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2014-11-20T16:44:35Z</dcterms:created>
  <dcterms:modified xsi:type="dcterms:W3CDTF">2014-11-20T17:14:00Z</dcterms:modified>
</cp:coreProperties>
</file>