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67" r:id="rId3"/>
    <p:sldId id="266" r:id="rId4"/>
    <p:sldId id="264" r:id="rId5"/>
    <p:sldId id="263" r:id="rId6"/>
    <p:sldId id="256" r:id="rId7"/>
    <p:sldId id="261" r:id="rId8"/>
    <p:sldId id="258" r:id="rId9"/>
    <p:sldId id="259" r:id="rId10"/>
    <p:sldId id="260" r:id="rId11"/>
    <p:sldId id="262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CBBC5-1025-41BF-A8A5-C21397DA71B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CEFB-3525-48DF-8877-F7A97E2C8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EFB-3525-48DF-8877-F7A97E2C86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F96E96-5FFE-4DBC-BD94-D468ACD5029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0330FC-84E8-4BD5-BCA6-6ACD8AF3B1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ochionline2014.ru/wp-content/uploads/2010/03/olimp_kolca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ochionline2014.ru/wp-content/uploads/2010/03/200px-Baron_Pierre_de_Coubertin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00042"/>
            <a:ext cx="8001056" cy="43577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7030A0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ОЛИМПИАДА</a:t>
            </a:r>
          </a:p>
          <a:p>
            <a:pPr algn="ctr"/>
            <a:r>
              <a:rPr lang="ru-RU" sz="8000" b="1" cap="none" spc="50" dirty="0" smtClean="0">
                <a:ln w="11430"/>
                <a:solidFill>
                  <a:srgbClr val="7030A0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2014</a:t>
            </a:r>
            <a:endParaRPr lang="ru-RU" sz="8000" b="1" cap="none" spc="50" dirty="0">
              <a:ln w="11430"/>
              <a:solidFill>
                <a:srgbClr val="7030A0"/>
              </a:solidFill>
              <a:effectLst>
                <a:glow rad="101600">
                  <a:srgbClr val="7030A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http://www.sochionline2014.ru/wp-content/uploads/2010/03/olimp_kolca-300x150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929198"/>
            <a:ext cx="2857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74202s043.edusite.ru/images/1cef6baf64ab5fd31191aca89415c9b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-792850"/>
            <a:ext cx="6120680" cy="765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74202s043.edusite.ru/images/bf33442e5ca91009b90d648536b6c5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-171400"/>
            <a:ext cx="5256584" cy="6570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Tcy;&amp;acy;&amp;lcy;&amp;icy;&amp;scy;&amp;mcy;&amp;acy;&amp;ncy; &amp;ocy;&amp;lcy;&amp;icy;&amp;mcy;&amp;pcy;&amp;icy;&amp;acy;&amp;dcy;&amp;ycy; &amp;Scy;&amp;ocy;&amp;chcy;&amp;icy; - 20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8715405" cy="6234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785926"/>
            <a:ext cx="85379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Девиз олимпийских 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игр: </a:t>
            </a:r>
            <a:endParaRPr lang="ru-RU" sz="5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«Быстрее, выше, сильнее». 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ochionline2014.ru/wp-content/uploads/2010/03/200px-Baron_Pierre_de_Coubertin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143116"/>
            <a:ext cx="321471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5572140"/>
            <a:ext cx="79415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француз Пьер де Кубертен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59293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Международный олимпийский комитет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был основан в 1894 году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первые современные Олимпийские игры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были проведены два года спустя,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1896 году в Афинах.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chionline2014.ru/wp-content/uploads/2010/03/olimp_kolca-30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466012" cy="37330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4509120"/>
            <a:ext cx="5598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Олимпийские кольца были разработаны Пьер де Кубертеном в 1912 году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rekcity.ru/images/uploads/sochi%281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29" y="0"/>
            <a:ext cx="9094771" cy="57332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5657671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Конкурс талисманов для Олимпиады в Сочи стартовал 1 сентября 2010 года. Итоги подвели 7 февраля 2011 года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rostov.ru/uploads/images/a/5/1/3/3/e2917418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39944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74202s043.edusite.ru/images/0cc7d3f84a23c7a9d80a2b65f71679a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-315416"/>
            <a:ext cx="2707501" cy="3384376"/>
          </a:xfrm>
          <a:prstGeom prst="rect">
            <a:avLst/>
          </a:prstGeom>
          <a:noFill/>
        </p:spPr>
      </p:pic>
      <p:pic>
        <p:nvPicPr>
          <p:cNvPr id="19460" name="Picture 4" descr="http://74202s043.edusite.ru/images/1cef6baf64ab5fd31191aca89415c9b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-747464"/>
            <a:ext cx="2822714" cy="3528392"/>
          </a:xfrm>
          <a:prstGeom prst="rect">
            <a:avLst/>
          </a:prstGeom>
          <a:noFill/>
        </p:spPr>
      </p:pic>
      <p:pic>
        <p:nvPicPr>
          <p:cNvPr id="19462" name="Picture 6" descr="http://74202s043.edusite.ru/images/9e419927ea2c3e36976e50d4609c8f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315416"/>
            <a:ext cx="2822714" cy="3528392"/>
          </a:xfrm>
          <a:prstGeom prst="rect">
            <a:avLst/>
          </a:prstGeom>
          <a:noFill/>
        </p:spPr>
      </p:pic>
      <p:pic>
        <p:nvPicPr>
          <p:cNvPr id="19464" name="Picture 8" descr="http://74202s043.edusite.ru/images/bf33442e5ca91009b90d648536b6c59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988840"/>
            <a:ext cx="2534682" cy="31683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486916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алисманами Олимпийских игр 2014 года в Сочи стали Леопард, Белый медведь и Заяц. Талисманами </a:t>
            </a:r>
            <a:r>
              <a:rPr lang="ru-RU" sz="2800" b="1" dirty="0" err="1" smtClean="0"/>
              <a:t>Паралимпийских</a:t>
            </a:r>
            <a:r>
              <a:rPr lang="ru-RU" sz="2800" b="1" dirty="0" smtClean="0"/>
              <a:t> игр в Сочи стали Лучик и Снежинка.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.bp.blogspot.com/-0YIRE8lv5sg/UWZyEUXN9rI/AAAAAAAAASg/ctrig0dMCH0/s1600/506973_html_m3a026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048125" cy="5314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35region.cherinfo.ru/u/pages/2011/12/29/0cc7d3f84a23c7a9d80a2b65f71679a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-387424"/>
            <a:ext cx="51845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98</Words>
  <Application>Microsoft Office PowerPoint</Application>
  <PresentationFormat>Экран (4:3)</PresentationFormat>
  <Paragraphs>14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Пользователь</cp:lastModifiedBy>
  <cp:revision>8</cp:revision>
  <dcterms:created xsi:type="dcterms:W3CDTF">2014-02-05T19:18:32Z</dcterms:created>
  <dcterms:modified xsi:type="dcterms:W3CDTF">2014-02-07T04:55:48Z</dcterms:modified>
</cp:coreProperties>
</file>