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8BB7-9226-4775-93B0-A86735345479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2267-0256-4B2B-9513-922C433F8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8BB7-9226-4775-93B0-A86735345479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2267-0256-4B2B-9513-922C433F8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8BB7-9226-4775-93B0-A86735345479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2267-0256-4B2B-9513-922C433F8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8BB7-9226-4775-93B0-A86735345479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2267-0256-4B2B-9513-922C433F8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8BB7-9226-4775-93B0-A86735345479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2267-0256-4B2B-9513-922C433F8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8BB7-9226-4775-93B0-A86735345479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2267-0256-4B2B-9513-922C433F8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8BB7-9226-4775-93B0-A86735345479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2267-0256-4B2B-9513-922C433F8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8BB7-9226-4775-93B0-A86735345479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2267-0256-4B2B-9513-922C433F8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8BB7-9226-4775-93B0-A86735345479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2267-0256-4B2B-9513-922C433F8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8BB7-9226-4775-93B0-A86735345479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2267-0256-4B2B-9513-922C433F8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8BB7-9226-4775-93B0-A86735345479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12267-0256-4B2B-9513-922C433F8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8BB7-9226-4775-93B0-A86735345479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12267-0256-4B2B-9513-922C433F8C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17500" cap="sq">
            <a:solidFill>
              <a:srgbClr val="0070C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ДАЛМАТИНЦЫ (1).png"/>
          <p:cNvPicPr>
            <a:picLocks noChangeAspect="1"/>
          </p:cNvPicPr>
          <p:nvPr userDrawn="1"/>
        </p:nvPicPr>
        <p:blipFill>
          <a:blip r:embed="rId14" cstate="email">
            <a:lum contrast="10000"/>
          </a:blip>
          <a:srcRect/>
          <a:stretch>
            <a:fillRect/>
          </a:stretch>
        </p:blipFill>
        <p:spPr>
          <a:xfrm flipH="1">
            <a:off x="6944002" y="3429000"/>
            <a:ext cx="1985684" cy="3299454"/>
          </a:xfrm>
          <a:prstGeom prst="rect">
            <a:avLst/>
          </a:prstGeom>
        </p:spPr>
      </p:pic>
      <p:pic>
        <p:nvPicPr>
          <p:cNvPr id="15" name="Рисунок 14" descr="ДАЛМАТИНЦЫ (11).png"/>
          <p:cNvPicPr>
            <a:picLocks noChangeAspect="1"/>
          </p:cNvPicPr>
          <p:nvPr userDrawn="1"/>
        </p:nvPicPr>
        <p:blipFill>
          <a:blip r:embed="rId15" cstate="email">
            <a:lum contrast="10000"/>
          </a:blip>
          <a:srcRect/>
          <a:stretch>
            <a:fillRect/>
          </a:stretch>
        </p:blipFill>
        <p:spPr>
          <a:xfrm>
            <a:off x="-142908" y="3929066"/>
            <a:ext cx="2091958" cy="2928934"/>
          </a:xfrm>
          <a:prstGeom prst="rect">
            <a:avLst/>
          </a:prstGeom>
        </p:spPr>
      </p:pic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142844" y="6500834"/>
            <a:ext cx="13933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6.xml"/><Relationship Id="rId3" Type="http://schemas.openxmlformats.org/officeDocument/2006/relationships/audio" Target="../media/audio1.wav"/><Relationship Id="rId7" Type="http://schemas.openxmlformats.org/officeDocument/2006/relationships/slide" Target="slide7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12.xml"/><Relationship Id="rId5" Type="http://schemas.openxmlformats.org/officeDocument/2006/relationships/slide" Target="slide5.xml"/><Relationship Id="rId10" Type="http://schemas.openxmlformats.org/officeDocument/2006/relationships/slide" Target="slide11.xml"/><Relationship Id="rId4" Type="http://schemas.openxmlformats.org/officeDocument/2006/relationships/slide" Target="slide4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1928794" y="285728"/>
            <a:ext cx="5715040" cy="6215106"/>
          </a:xfrm>
          <a:prstGeom prst="verticalScroll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428992" y="1000108"/>
            <a:ext cx="28575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МКОУ «СОШ ст. Евсино»</a:t>
            </a:r>
          </a:p>
          <a:p>
            <a:pPr algn="ctr"/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000240"/>
            <a:ext cx="421482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Тренажёр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«Сложение 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пределах 100»</a:t>
            </a:r>
          </a:p>
          <a:p>
            <a:pPr algn="ctr"/>
            <a:endParaRPr lang="ru-RU" sz="1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УМК любой</a:t>
            </a:r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5357826"/>
            <a:ext cx="4286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Автор презентации: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2015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643042" y="285728"/>
            <a:ext cx="5616624" cy="5400600"/>
            <a:chOff x="1312013" y="527942"/>
            <a:chExt cx="6331821" cy="6045486"/>
          </a:xfrm>
          <a:solidFill>
            <a:schemeClr val="bg1"/>
          </a:solidFill>
        </p:grpSpPr>
        <p:sp>
          <p:nvSpPr>
            <p:cNvPr id="3" name="Овал 2"/>
            <p:cNvSpPr/>
            <p:nvPr/>
          </p:nvSpPr>
          <p:spPr>
            <a:xfrm rot="18430182">
              <a:off x="4530904" y="1621855"/>
              <a:ext cx="2436927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5973895">
              <a:off x="3189619" y="1274177"/>
              <a:ext cx="2421052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5215234" y="3071237"/>
              <a:ext cx="242860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3019176">
              <a:off x="1726304" y="1867855"/>
              <a:ext cx="251749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8106493">
              <a:off x="1910433" y="4441314"/>
              <a:ext cx="2441299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80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2667648">
              <a:off x="4708878" y="4320658"/>
              <a:ext cx="231431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 rot="10800000">
              <a:off x="1312013" y="3149028"/>
              <a:ext cx="255717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 rot="5243489">
              <a:off x="3385654" y="4904168"/>
              <a:ext cx="2409939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Блок-схема: узел 10"/>
          <p:cNvSpPr/>
          <p:nvPr/>
        </p:nvSpPr>
        <p:spPr>
          <a:xfrm>
            <a:off x="3731274" y="2301952"/>
            <a:ext cx="1468947" cy="1350925"/>
          </a:xfrm>
          <a:prstGeom prst="flowChartConnector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 +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16200000">
            <a:off x="7681548" y="2605468"/>
            <a:ext cx="432048" cy="93610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14876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2" action="ppaction://hlinksldjump" highlightClick="1"/>
          </p:cNvPr>
          <p:cNvSpPr/>
          <p:nvPr/>
        </p:nvSpPr>
        <p:spPr>
          <a:xfrm flipH="1">
            <a:off x="3857620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4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8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2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643042" y="285728"/>
            <a:ext cx="5616624" cy="5400600"/>
            <a:chOff x="1312013" y="527942"/>
            <a:chExt cx="6331821" cy="6045486"/>
          </a:xfrm>
          <a:solidFill>
            <a:schemeClr val="bg1"/>
          </a:solidFill>
        </p:grpSpPr>
        <p:sp>
          <p:nvSpPr>
            <p:cNvPr id="3" name="Овал 2"/>
            <p:cNvSpPr/>
            <p:nvPr/>
          </p:nvSpPr>
          <p:spPr>
            <a:xfrm rot="18430182">
              <a:off x="4530904" y="1621855"/>
              <a:ext cx="2436927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5973895">
              <a:off x="3189619" y="1274177"/>
              <a:ext cx="2421052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5215234" y="3071237"/>
              <a:ext cx="242860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3019176">
              <a:off x="1726304" y="1867855"/>
              <a:ext cx="251749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8106493">
              <a:off x="1910433" y="4441314"/>
              <a:ext cx="2441299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80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2667648">
              <a:off x="4708878" y="4320658"/>
              <a:ext cx="231431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 rot="10800000">
              <a:off x="1312013" y="3149028"/>
              <a:ext cx="255717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 rot="5243489">
              <a:off x="3385654" y="4904168"/>
              <a:ext cx="2409939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Блок-схема: узел 10"/>
          <p:cNvSpPr/>
          <p:nvPr/>
        </p:nvSpPr>
        <p:spPr>
          <a:xfrm>
            <a:off x="3731274" y="2301952"/>
            <a:ext cx="1468947" cy="1350925"/>
          </a:xfrm>
          <a:prstGeom prst="flowChartConnector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 +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16200000">
            <a:off x="7681548" y="2605468"/>
            <a:ext cx="432048" cy="93610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14876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2" action="ppaction://hlinksldjump" highlightClick="1"/>
          </p:cNvPr>
          <p:cNvSpPr/>
          <p:nvPr/>
        </p:nvSpPr>
        <p:spPr>
          <a:xfrm flipH="1">
            <a:off x="3857620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4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8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2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643042" y="285728"/>
            <a:ext cx="5616624" cy="5400600"/>
            <a:chOff x="1312013" y="527942"/>
            <a:chExt cx="6331821" cy="6045486"/>
          </a:xfrm>
          <a:solidFill>
            <a:schemeClr val="bg1"/>
          </a:solidFill>
        </p:grpSpPr>
        <p:sp>
          <p:nvSpPr>
            <p:cNvPr id="3" name="Овал 2"/>
            <p:cNvSpPr/>
            <p:nvPr/>
          </p:nvSpPr>
          <p:spPr>
            <a:xfrm rot="18430182">
              <a:off x="4530904" y="1621855"/>
              <a:ext cx="2436927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5973895">
              <a:off x="3189619" y="1274177"/>
              <a:ext cx="2421052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5215234" y="3071237"/>
              <a:ext cx="242860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3019176">
              <a:off x="1726304" y="1867855"/>
              <a:ext cx="251749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8106493">
              <a:off x="1910433" y="4441314"/>
              <a:ext cx="2441299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80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2667648">
              <a:off x="4708878" y="4320658"/>
              <a:ext cx="231431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 rot="10800000">
              <a:off x="1312013" y="3149028"/>
              <a:ext cx="255717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 rot="5243489">
              <a:off x="3385654" y="4904168"/>
              <a:ext cx="2409939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Блок-схема: узел 10"/>
          <p:cNvSpPr/>
          <p:nvPr/>
        </p:nvSpPr>
        <p:spPr>
          <a:xfrm>
            <a:off x="3731274" y="2301952"/>
            <a:ext cx="1468947" cy="1350925"/>
          </a:xfrm>
          <a:prstGeom prst="flowChartConnector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 +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16200000">
            <a:off x="7681548" y="2605468"/>
            <a:ext cx="432048" cy="93610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14876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2" action="ppaction://hlinksldjump" highlightClick="1"/>
          </p:cNvPr>
          <p:cNvSpPr/>
          <p:nvPr/>
        </p:nvSpPr>
        <p:spPr>
          <a:xfrm flipH="1">
            <a:off x="3857620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4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8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2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643042" y="285728"/>
            <a:ext cx="5616624" cy="5400600"/>
            <a:chOff x="1312013" y="527942"/>
            <a:chExt cx="6331821" cy="6045486"/>
          </a:xfrm>
          <a:solidFill>
            <a:schemeClr val="bg1"/>
          </a:solidFill>
        </p:grpSpPr>
        <p:sp>
          <p:nvSpPr>
            <p:cNvPr id="3" name="Овал 2"/>
            <p:cNvSpPr/>
            <p:nvPr/>
          </p:nvSpPr>
          <p:spPr>
            <a:xfrm rot="18430182">
              <a:off x="4530904" y="1621855"/>
              <a:ext cx="2436927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5973895">
              <a:off x="3189619" y="1274177"/>
              <a:ext cx="2421052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5215234" y="3071237"/>
              <a:ext cx="242860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3019176">
              <a:off x="1726304" y="1867855"/>
              <a:ext cx="251749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8106493">
              <a:off x="1910433" y="4441314"/>
              <a:ext cx="2441299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80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2667648">
              <a:off x="4708878" y="4320658"/>
              <a:ext cx="231431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 rot="10800000">
              <a:off x="1312013" y="3149028"/>
              <a:ext cx="255717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 rot="5243489">
              <a:off x="3385654" y="4904168"/>
              <a:ext cx="2409939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Блок-схема: узел 10"/>
          <p:cNvSpPr/>
          <p:nvPr/>
        </p:nvSpPr>
        <p:spPr>
          <a:xfrm>
            <a:off x="3731274" y="2301952"/>
            <a:ext cx="1468947" cy="1350925"/>
          </a:xfrm>
          <a:prstGeom prst="flowChartConnector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 +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16200000">
            <a:off x="7681548" y="2605468"/>
            <a:ext cx="432048" cy="93610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2" action="ppaction://hlinksldjump" highlightClick="1"/>
          </p:cNvPr>
          <p:cNvSpPr/>
          <p:nvPr/>
        </p:nvSpPr>
        <p:spPr>
          <a:xfrm flipH="1">
            <a:off x="3857620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4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8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2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1928794" y="285728"/>
            <a:ext cx="5715040" cy="6215106"/>
          </a:xfrm>
          <a:prstGeom prst="verticalScroll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1214422"/>
            <a:ext cx="38796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1714488"/>
            <a:ext cx="3571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Отрисовки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и фон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Уверской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Елены Борисовны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4429124" y="5715016"/>
            <a:ext cx="714380" cy="571504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1928794" y="285728"/>
            <a:ext cx="5715040" cy="6215106"/>
          </a:xfrm>
          <a:prstGeom prst="verticalScroll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85728"/>
            <a:ext cx="4286280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Дорогой друг!</a:t>
            </a:r>
          </a:p>
          <a:p>
            <a:pPr algn="ctr">
              <a:lnSpc>
                <a:spcPct val="150000"/>
              </a:lnSpc>
            </a:pPr>
            <a:endParaRPr lang="ru-RU" sz="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Далматинцы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очень любят считать.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них есть чудесная ромашка, которая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умеет вращаться. 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этого достаточно только кликнуть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слайду.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Выбирай тренажёр и считай.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вернуться на слайд с меню</a:t>
            </a:r>
          </a:p>
          <a:p>
            <a:pPr algn="ctr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родолжить дальше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785786" y="857232"/>
            <a:ext cx="785818" cy="785818"/>
            <a:chOff x="285720" y="357166"/>
            <a:chExt cx="785818" cy="785818"/>
          </a:xfrm>
        </p:grpSpPr>
        <p:sp>
          <p:nvSpPr>
            <p:cNvPr id="6" name="8-конечная звезда 5"/>
            <p:cNvSpPr/>
            <p:nvPr/>
          </p:nvSpPr>
          <p:spPr>
            <a:xfrm>
              <a:off x="285720" y="357166"/>
              <a:ext cx="785818" cy="785818"/>
            </a:xfrm>
            <a:prstGeom prst="star8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rId2" action="ppaction://hlinksldjump">
                <a:snd r:embed="rId3" name="chimes.wav"/>
              </a:hlinkClick>
            </p:cNvPr>
            <p:cNvSpPr txBox="1"/>
            <p:nvPr/>
          </p:nvSpPr>
          <p:spPr>
            <a:xfrm>
              <a:off x="357158" y="500042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0 </a:t>
              </a:r>
              <a:r>
                <a:rPr lang="ru-RU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714480" y="285728"/>
            <a:ext cx="785818" cy="785818"/>
            <a:chOff x="285720" y="357166"/>
            <a:chExt cx="785818" cy="785818"/>
          </a:xfrm>
        </p:grpSpPr>
        <p:sp>
          <p:nvSpPr>
            <p:cNvPr id="10" name="8-конечная звезда 9"/>
            <p:cNvSpPr/>
            <p:nvPr/>
          </p:nvSpPr>
          <p:spPr>
            <a:xfrm>
              <a:off x="285720" y="357166"/>
              <a:ext cx="785818" cy="785818"/>
            </a:xfrm>
            <a:prstGeom prst="star8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>
              <a:hlinkClick r:id="rId4" action="ppaction://hlinksldjump">
                <a:snd r:embed="rId3" name="chimes.wav"/>
              </a:hlinkClick>
            </p:cNvPr>
            <p:cNvSpPr txBox="1"/>
            <p:nvPr/>
          </p:nvSpPr>
          <p:spPr>
            <a:xfrm>
              <a:off x="357158" y="500042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57158" y="1928802"/>
            <a:ext cx="785818" cy="785818"/>
            <a:chOff x="285720" y="357166"/>
            <a:chExt cx="785818" cy="785818"/>
          </a:xfrm>
        </p:grpSpPr>
        <p:sp>
          <p:nvSpPr>
            <p:cNvPr id="13" name="8-конечная звезда 12"/>
            <p:cNvSpPr/>
            <p:nvPr/>
          </p:nvSpPr>
          <p:spPr>
            <a:xfrm>
              <a:off x="285720" y="357166"/>
              <a:ext cx="785818" cy="785818"/>
            </a:xfrm>
            <a:prstGeom prst="star8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>
              <a:hlinkClick r:id="rId5" action="ppaction://hlinksldjump">
                <a:snd r:embed="rId3" name="chimes.wav"/>
              </a:hlinkClick>
            </p:cNvPr>
            <p:cNvSpPr txBox="1"/>
            <p:nvPr/>
          </p:nvSpPr>
          <p:spPr>
            <a:xfrm>
              <a:off x="357158" y="500042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500166" y="3000372"/>
            <a:ext cx="785818" cy="785818"/>
            <a:chOff x="285720" y="357166"/>
            <a:chExt cx="785818" cy="785818"/>
          </a:xfrm>
        </p:grpSpPr>
        <p:sp>
          <p:nvSpPr>
            <p:cNvPr id="16" name="8-конечная звезда 15">
              <a:hlinkClick r:id="rId6" action="ppaction://hlinksldjump">
                <a:snd r:embed="rId3" name="chimes.wav"/>
              </a:hlinkClick>
            </p:cNvPr>
            <p:cNvSpPr/>
            <p:nvPr/>
          </p:nvSpPr>
          <p:spPr>
            <a:xfrm>
              <a:off x="285720" y="357166"/>
              <a:ext cx="785818" cy="785818"/>
            </a:xfrm>
            <a:prstGeom prst="star8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>
              <a:hlinkClick r:id="rId6" action="ppaction://hlinksldjump">
                <a:snd r:embed="rId3" name="chimes.wav"/>
              </a:hlinkClick>
            </p:cNvPr>
            <p:cNvSpPr txBox="1"/>
            <p:nvPr/>
          </p:nvSpPr>
          <p:spPr>
            <a:xfrm>
              <a:off x="357158" y="500042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85720" y="3214686"/>
            <a:ext cx="785818" cy="785818"/>
            <a:chOff x="285720" y="357166"/>
            <a:chExt cx="785818" cy="785818"/>
          </a:xfrm>
        </p:grpSpPr>
        <p:sp>
          <p:nvSpPr>
            <p:cNvPr id="19" name="8-конечная звезда 18">
              <a:hlinkClick r:id="rId7" action="ppaction://hlinksldjump">
                <a:snd r:embed="rId3" name="chimes.wav"/>
              </a:hlinkClick>
            </p:cNvPr>
            <p:cNvSpPr/>
            <p:nvPr/>
          </p:nvSpPr>
          <p:spPr>
            <a:xfrm>
              <a:off x="285720" y="357166"/>
              <a:ext cx="785818" cy="785818"/>
            </a:xfrm>
            <a:prstGeom prst="star8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>
              <a:hlinkClick r:id="rId7" action="ppaction://hlinksldjump">
                <a:snd r:embed="rId3" name="chimes.wav"/>
              </a:hlinkClick>
            </p:cNvPr>
            <p:cNvSpPr txBox="1"/>
            <p:nvPr/>
          </p:nvSpPr>
          <p:spPr>
            <a:xfrm>
              <a:off x="357158" y="500042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785918" y="4643446"/>
            <a:ext cx="785818" cy="785818"/>
            <a:chOff x="285720" y="357166"/>
            <a:chExt cx="785818" cy="785818"/>
          </a:xfrm>
        </p:grpSpPr>
        <p:sp>
          <p:nvSpPr>
            <p:cNvPr id="22" name="8-конечная звезда 21"/>
            <p:cNvSpPr/>
            <p:nvPr/>
          </p:nvSpPr>
          <p:spPr>
            <a:xfrm>
              <a:off x="285720" y="357166"/>
              <a:ext cx="785818" cy="785818"/>
            </a:xfrm>
            <a:prstGeom prst="star8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>
              <a:hlinkClick r:id="rId8" action="ppaction://hlinksldjump">
                <a:snd r:embed="rId3" name="chimes.wav"/>
              </a:hlinkClick>
            </p:cNvPr>
            <p:cNvSpPr txBox="1"/>
            <p:nvPr/>
          </p:nvSpPr>
          <p:spPr>
            <a:xfrm>
              <a:off x="357158" y="500042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8072462" y="857232"/>
            <a:ext cx="785818" cy="785818"/>
            <a:chOff x="285720" y="357166"/>
            <a:chExt cx="785818" cy="785818"/>
          </a:xfrm>
        </p:grpSpPr>
        <p:sp>
          <p:nvSpPr>
            <p:cNvPr id="25" name="8-конечная звезда 24"/>
            <p:cNvSpPr/>
            <p:nvPr/>
          </p:nvSpPr>
          <p:spPr>
            <a:xfrm>
              <a:off x="285720" y="357166"/>
              <a:ext cx="785818" cy="785818"/>
            </a:xfrm>
            <a:prstGeom prst="star8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>
              <a:hlinkClick r:id="rId9" action="ppaction://hlinksldjump">
                <a:snd r:embed="rId3" name="chimes.wav"/>
              </a:hlinkClick>
            </p:cNvPr>
            <p:cNvSpPr txBox="1"/>
            <p:nvPr/>
          </p:nvSpPr>
          <p:spPr>
            <a:xfrm>
              <a:off x="357158" y="500042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7143768" y="1285860"/>
            <a:ext cx="785818" cy="785818"/>
            <a:chOff x="285720" y="357166"/>
            <a:chExt cx="785818" cy="785818"/>
          </a:xfrm>
        </p:grpSpPr>
        <p:sp>
          <p:nvSpPr>
            <p:cNvPr id="28" name="8-конечная звезда 27"/>
            <p:cNvSpPr/>
            <p:nvPr/>
          </p:nvSpPr>
          <p:spPr>
            <a:xfrm>
              <a:off x="285720" y="357166"/>
              <a:ext cx="785818" cy="785818"/>
            </a:xfrm>
            <a:prstGeom prst="star8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>
              <a:hlinkClick r:id="rId10" action="ppaction://hlinksldjump">
                <a:snd r:embed="rId3" name="chimes.wav"/>
              </a:hlinkClick>
            </p:cNvPr>
            <p:cNvSpPr txBox="1"/>
            <p:nvPr/>
          </p:nvSpPr>
          <p:spPr>
            <a:xfrm>
              <a:off x="357158" y="500042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8001024" y="2071678"/>
            <a:ext cx="785818" cy="785818"/>
            <a:chOff x="285720" y="357166"/>
            <a:chExt cx="785818" cy="785818"/>
          </a:xfrm>
        </p:grpSpPr>
        <p:sp>
          <p:nvSpPr>
            <p:cNvPr id="31" name="8-конечная звезда 30"/>
            <p:cNvSpPr/>
            <p:nvPr/>
          </p:nvSpPr>
          <p:spPr>
            <a:xfrm>
              <a:off x="285720" y="357166"/>
              <a:ext cx="785818" cy="785818"/>
            </a:xfrm>
            <a:prstGeom prst="star8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>
              <a:hlinkClick r:id="rId11" action="ppaction://hlinksldjump">
                <a:snd r:embed="rId3" name="chimes.wav"/>
              </a:hlinkClick>
            </p:cNvPr>
            <p:cNvSpPr txBox="1"/>
            <p:nvPr/>
          </p:nvSpPr>
          <p:spPr>
            <a:xfrm>
              <a:off x="357158" y="500042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7072330" y="2643182"/>
            <a:ext cx="785818" cy="785818"/>
            <a:chOff x="285720" y="357166"/>
            <a:chExt cx="785818" cy="785818"/>
          </a:xfrm>
        </p:grpSpPr>
        <p:sp>
          <p:nvSpPr>
            <p:cNvPr id="34" name="8-конечная звезда 33"/>
            <p:cNvSpPr/>
            <p:nvPr/>
          </p:nvSpPr>
          <p:spPr>
            <a:xfrm>
              <a:off x="285720" y="357166"/>
              <a:ext cx="785818" cy="785818"/>
            </a:xfrm>
            <a:prstGeom prst="star8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>
              <a:hlinkClick r:id="rId12" action="ppaction://hlinksldjump">
                <a:snd r:embed="rId3" name="chimes.wav"/>
              </a:hlinkClick>
            </p:cNvPr>
            <p:cNvSpPr txBox="1"/>
            <p:nvPr/>
          </p:nvSpPr>
          <p:spPr>
            <a:xfrm>
              <a:off x="357158" y="500042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20 </a:t>
              </a:r>
              <a:r>
                <a:rPr lang="ru-RU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1571604" y="1643050"/>
            <a:ext cx="785818" cy="785818"/>
            <a:chOff x="285720" y="357166"/>
            <a:chExt cx="785818" cy="785818"/>
          </a:xfrm>
        </p:grpSpPr>
        <p:sp>
          <p:nvSpPr>
            <p:cNvPr id="37" name="8-конечная звезда 36">
              <a:hlinkClick r:id="rId13" action="ppaction://hlinksldjump">
                <a:snd r:embed="rId3" name="chimes.wav"/>
              </a:hlinkClick>
            </p:cNvPr>
            <p:cNvSpPr/>
            <p:nvPr/>
          </p:nvSpPr>
          <p:spPr>
            <a:xfrm>
              <a:off x="285720" y="357166"/>
              <a:ext cx="785818" cy="785818"/>
            </a:xfrm>
            <a:prstGeom prst="star8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>
              <a:hlinkClick r:id="rId13" action="ppaction://hlinksldjump">
                <a:snd r:embed="rId3" name="chimes.wav"/>
              </a:hlinkClick>
            </p:cNvPr>
            <p:cNvSpPr txBox="1"/>
            <p:nvPr/>
          </p:nvSpPr>
          <p:spPr>
            <a:xfrm>
              <a:off x="357158" y="500042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2" name="Управляющая кнопка: далее 41">
            <a:hlinkClick r:id="" action="ppaction://noaction" highlightClick="1"/>
          </p:cNvPr>
          <p:cNvSpPr/>
          <p:nvPr/>
        </p:nvSpPr>
        <p:spPr>
          <a:xfrm>
            <a:off x="2857488" y="6000768"/>
            <a:ext cx="500066" cy="289172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Управляющая кнопка: далее 42">
            <a:hlinkClick r:id="" action="ppaction://noaction" highlightClick="1"/>
          </p:cNvPr>
          <p:cNvSpPr/>
          <p:nvPr/>
        </p:nvSpPr>
        <p:spPr>
          <a:xfrm flipH="1">
            <a:off x="2857488" y="5572140"/>
            <a:ext cx="500066" cy="289172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Умножение 43">
            <a:hlinkClick r:id="" action="ppaction://hlinkshowjump?jump=endshow"/>
          </p:cNvPr>
          <p:cNvSpPr/>
          <p:nvPr/>
        </p:nvSpPr>
        <p:spPr>
          <a:xfrm>
            <a:off x="8358214" y="142852"/>
            <a:ext cx="642942" cy="64294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Управляющая кнопка: сведения 44">
            <a:hlinkClick r:id="" action="ppaction://hlinkshowjump?jump=lastslide" highlightClick="1"/>
          </p:cNvPr>
          <p:cNvSpPr/>
          <p:nvPr/>
        </p:nvSpPr>
        <p:spPr>
          <a:xfrm>
            <a:off x="142844" y="142852"/>
            <a:ext cx="571504" cy="642942"/>
          </a:xfrm>
          <a:prstGeom prst="actionButtonInformati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643042" y="285728"/>
            <a:ext cx="5616624" cy="5400600"/>
            <a:chOff x="1312013" y="527942"/>
            <a:chExt cx="6331821" cy="6045486"/>
          </a:xfrm>
          <a:solidFill>
            <a:schemeClr val="bg1"/>
          </a:solidFill>
        </p:grpSpPr>
        <p:sp>
          <p:nvSpPr>
            <p:cNvPr id="3" name="Овал 2"/>
            <p:cNvSpPr/>
            <p:nvPr/>
          </p:nvSpPr>
          <p:spPr>
            <a:xfrm rot="18430182">
              <a:off x="4530904" y="1621855"/>
              <a:ext cx="2436927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90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5973895">
              <a:off x="3189619" y="1274177"/>
              <a:ext cx="2421052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5215234" y="3071237"/>
              <a:ext cx="242860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3019176">
              <a:off x="1726304" y="1867855"/>
              <a:ext cx="251749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8106493">
              <a:off x="1910433" y="4441314"/>
              <a:ext cx="2441299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80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2667648">
              <a:off x="4708878" y="4320658"/>
              <a:ext cx="231431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 rot="10800000">
              <a:off x="1312013" y="3149028"/>
              <a:ext cx="255717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 rot="5243489">
              <a:off x="3385654" y="4904168"/>
              <a:ext cx="2409939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Блок-схема: узел 10"/>
          <p:cNvSpPr/>
          <p:nvPr/>
        </p:nvSpPr>
        <p:spPr>
          <a:xfrm>
            <a:off x="3731274" y="2301952"/>
            <a:ext cx="1468947" cy="1350925"/>
          </a:xfrm>
          <a:prstGeom prst="flowChartConnector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+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16200000">
            <a:off x="7681548" y="2605468"/>
            <a:ext cx="432048" cy="93610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14876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2" action="ppaction://hlinksldjump" highlightClick="1"/>
          </p:cNvPr>
          <p:cNvSpPr/>
          <p:nvPr/>
        </p:nvSpPr>
        <p:spPr>
          <a:xfrm flipH="1">
            <a:off x="3857620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4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8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2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643042" y="285728"/>
            <a:ext cx="5616624" cy="5400600"/>
            <a:chOff x="1312013" y="527942"/>
            <a:chExt cx="6331821" cy="6045486"/>
          </a:xfrm>
          <a:solidFill>
            <a:schemeClr val="bg1"/>
          </a:solidFill>
        </p:grpSpPr>
        <p:sp>
          <p:nvSpPr>
            <p:cNvPr id="3" name="Овал 2"/>
            <p:cNvSpPr/>
            <p:nvPr/>
          </p:nvSpPr>
          <p:spPr>
            <a:xfrm rot="18430182">
              <a:off x="4530904" y="1621855"/>
              <a:ext cx="2436927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5973895">
              <a:off x="3189619" y="1274177"/>
              <a:ext cx="2421052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5215234" y="3071237"/>
              <a:ext cx="242860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3019176">
              <a:off x="1726304" y="1867855"/>
              <a:ext cx="251749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8106493">
              <a:off x="1910433" y="4441314"/>
              <a:ext cx="2441299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80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2667648">
              <a:off x="4708878" y="4320658"/>
              <a:ext cx="231431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 rot="10800000">
              <a:off x="1312013" y="3149028"/>
              <a:ext cx="255717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 rot="5243489">
              <a:off x="3385654" y="4904168"/>
              <a:ext cx="2409939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Блок-схема: узел 10"/>
          <p:cNvSpPr/>
          <p:nvPr/>
        </p:nvSpPr>
        <p:spPr>
          <a:xfrm>
            <a:off x="3731274" y="2301952"/>
            <a:ext cx="1468947" cy="1350925"/>
          </a:xfrm>
          <a:prstGeom prst="flowChartConnector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 +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16200000">
            <a:off x="7681548" y="2605468"/>
            <a:ext cx="432048" cy="93610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14876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2" action="ppaction://hlinksldjump" highlightClick="1"/>
          </p:cNvPr>
          <p:cNvSpPr/>
          <p:nvPr/>
        </p:nvSpPr>
        <p:spPr>
          <a:xfrm flipH="1">
            <a:off x="3857620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4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8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2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643042" y="285728"/>
            <a:ext cx="5616624" cy="5400600"/>
            <a:chOff x="1312013" y="527942"/>
            <a:chExt cx="6331821" cy="6045486"/>
          </a:xfrm>
          <a:solidFill>
            <a:schemeClr val="bg1"/>
          </a:solidFill>
        </p:grpSpPr>
        <p:sp>
          <p:nvSpPr>
            <p:cNvPr id="3" name="Овал 2"/>
            <p:cNvSpPr/>
            <p:nvPr/>
          </p:nvSpPr>
          <p:spPr>
            <a:xfrm rot="18430182">
              <a:off x="4530904" y="1621855"/>
              <a:ext cx="2436927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5973895">
              <a:off x="3189619" y="1274177"/>
              <a:ext cx="2421052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5215234" y="3071237"/>
              <a:ext cx="242860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3019176">
              <a:off x="1726304" y="1867855"/>
              <a:ext cx="251749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8106493">
              <a:off x="1910433" y="4441314"/>
              <a:ext cx="2441299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80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2667648">
              <a:off x="4708878" y="4320658"/>
              <a:ext cx="231431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 rot="10800000">
              <a:off x="1312013" y="3149028"/>
              <a:ext cx="255717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 rot="5243489">
              <a:off x="3385654" y="4904168"/>
              <a:ext cx="2409939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Блок-схема: узел 10"/>
          <p:cNvSpPr/>
          <p:nvPr/>
        </p:nvSpPr>
        <p:spPr>
          <a:xfrm>
            <a:off x="3731274" y="2301952"/>
            <a:ext cx="1468947" cy="1350925"/>
          </a:xfrm>
          <a:prstGeom prst="flowChartConnector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 +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16200000">
            <a:off x="7681548" y="2605468"/>
            <a:ext cx="432048" cy="93610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14876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2" action="ppaction://hlinksldjump" highlightClick="1"/>
          </p:cNvPr>
          <p:cNvSpPr/>
          <p:nvPr/>
        </p:nvSpPr>
        <p:spPr>
          <a:xfrm flipH="1">
            <a:off x="3857620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4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8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2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643042" y="285728"/>
            <a:ext cx="5616624" cy="5400600"/>
            <a:chOff x="1312013" y="527942"/>
            <a:chExt cx="6331821" cy="6045486"/>
          </a:xfrm>
          <a:solidFill>
            <a:schemeClr val="bg1"/>
          </a:solidFill>
        </p:grpSpPr>
        <p:sp>
          <p:nvSpPr>
            <p:cNvPr id="3" name="Овал 2"/>
            <p:cNvSpPr/>
            <p:nvPr/>
          </p:nvSpPr>
          <p:spPr>
            <a:xfrm rot="18430182">
              <a:off x="4530904" y="1621855"/>
              <a:ext cx="2436927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5973895">
              <a:off x="3189619" y="1274177"/>
              <a:ext cx="2421052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5215234" y="3071237"/>
              <a:ext cx="242860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3019176">
              <a:off x="1726304" y="1867855"/>
              <a:ext cx="251749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8106493">
              <a:off x="1910433" y="4441314"/>
              <a:ext cx="2441299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80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2667648">
              <a:off x="4708878" y="4320658"/>
              <a:ext cx="231431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 rot="10800000">
              <a:off x="1312013" y="3149028"/>
              <a:ext cx="255717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 rot="5243489">
              <a:off x="3385654" y="4904168"/>
              <a:ext cx="2409939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Блок-схема: узел 10"/>
          <p:cNvSpPr/>
          <p:nvPr/>
        </p:nvSpPr>
        <p:spPr>
          <a:xfrm>
            <a:off x="3731274" y="2301952"/>
            <a:ext cx="1468947" cy="1350925"/>
          </a:xfrm>
          <a:prstGeom prst="flowChartConnector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 +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16200000">
            <a:off x="7681548" y="2605468"/>
            <a:ext cx="432048" cy="93610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14876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2" action="ppaction://hlinksldjump" highlightClick="1"/>
          </p:cNvPr>
          <p:cNvSpPr/>
          <p:nvPr/>
        </p:nvSpPr>
        <p:spPr>
          <a:xfrm flipH="1">
            <a:off x="3857620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4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8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2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643042" y="285728"/>
            <a:ext cx="5616624" cy="5400600"/>
            <a:chOff x="1312013" y="527942"/>
            <a:chExt cx="6331821" cy="6045486"/>
          </a:xfrm>
          <a:solidFill>
            <a:schemeClr val="bg1"/>
          </a:solidFill>
        </p:grpSpPr>
        <p:sp>
          <p:nvSpPr>
            <p:cNvPr id="3" name="Овал 2"/>
            <p:cNvSpPr/>
            <p:nvPr/>
          </p:nvSpPr>
          <p:spPr>
            <a:xfrm rot="18430182">
              <a:off x="4530904" y="1621855"/>
              <a:ext cx="2436927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5973895">
              <a:off x="3189619" y="1274177"/>
              <a:ext cx="2421052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5215234" y="3071237"/>
              <a:ext cx="242860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3019176">
              <a:off x="1726304" y="1867855"/>
              <a:ext cx="251749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8106493">
              <a:off x="1910433" y="4441314"/>
              <a:ext cx="2441299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80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2667648">
              <a:off x="4708878" y="4320658"/>
              <a:ext cx="231431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 rot="10800000">
              <a:off x="1312013" y="3149028"/>
              <a:ext cx="255717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 rot="5243489">
              <a:off x="3385654" y="4904168"/>
              <a:ext cx="2409939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Блок-схема: узел 10"/>
          <p:cNvSpPr/>
          <p:nvPr/>
        </p:nvSpPr>
        <p:spPr>
          <a:xfrm>
            <a:off x="3731274" y="2301952"/>
            <a:ext cx="1468947" cy="1350925"/>
          </a:xfrm>
          <a:prstGeom prst="flowChartConnector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 +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16200000">
            <a:off x="7681548" y="2605468"/>
            <a:ext cx="432048" cy="93610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14876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2" action="ppaction://hlinksldjump" highlightClick="1"/>
          </p:cNvPr>
          <p:cNvSpPr/>
          <p:nvPr/>
        </p:nvSpPr>
        <p:spPr>
          <a:xfrm flipH="1">
            <a:off x="3857620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4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8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2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643042" y="285728"/>
            <a:ext cx="5616624" cy="5400600"/>
            <a:chOff x="1312013" y="527942"/>
            <a:chExt cx="6331821" cy="6045486"/>
          </a:xfrm>
          <a:solidFill>
            <a:schemeClr val="bg1"/>
          </a:solidFill>
        </p:grpSpPr>
        <p:sp>
          <p:nvSpPr>
            <p:cNvPr id="3" name="Овал 2"/>
            <p:cNvSpPr/>
            <p:nvPr/>
          </p:nvSpPr>
          <p:spPr>
            <a:xfrm rot="18430182">
              <a:off x="4530904" y="1621855"/>
              <a:ext cx="2436927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5973895">
              <a:off x="3189619" y="1274177"/>
              <a:ext cx="2421052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5215234" y="3071237"/>
              <a:ext cx="242860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3019176">
              <a:off x="1726304" y="1867855"/>
              <a:ext cx="251749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8106493">
              <a:off x="1910433" y="4441314"/>
              <a:ext cx="2441299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80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2667648">
              <a:off x="4708878" y="4320658"/>
              <a:ext cx="231431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 rot="10800000">
              <a:off x="1312013" y="3149028"/>
              <a:ext cx="255717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 rot="5243489">
              <a:off x="3385654" y="4904168"/>
              <a:ext cx="2409939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Блок-схема: узел 10"/>
          <p:cNvSpPr/>
          <p:nvPr/>
        </p:nvSpPr>
        <p:spPr>
          <a:xfrm>
            <a:off x="3731274" y="2301952"/>
            <a:ext cx="1468947" cy="1350925"/>
          </a:xfrm>
          <a:prstGeom prst="flowChartConnector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 +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16200000">
            <a:off x="7681548" y="2605468"/>
            <a:ext cx="432048" cy="93610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14876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2" action="ppaction://hlinksldjump" highlightClick="1"/>
          </p:cNvPr>
          <p:cNvSpPr/>
          <p:nvPr/>
        </p:nvSpPr>
        <p:spPr>
          <a:xfrm flipH="1">
            <a:off x="3857620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4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8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2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643042" y="285728"/>
            <a:ext cx="5616624" cy="5400600"/>
            <a:chOff x="1312013" y="527942"/>
            <a:chExt cx="6331821" cy="6045486"/>
          </a:xfrm>
          <a:solidFill>
            <a:schemeClr val="bg1"/>
          </a:solidFill>
        </p:grpSpPr>
        <p:sp>
          <p:nvSpPr>
            <p:cNvPr id="3" name="Овал 2"/>
            <p:cNvSpPr/>
            <p:nvPr/>
          </p:nvSpPr>
          <p:spPr>
            <a:xfrm rot="18430182">
              <a:off x="4530904" y="1621855"/>
              <a:ext cx="2436927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5973895">
              <a:off x="3189619" y="1274177"/>
              <a:ext cx="2421052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5215234" y="3071237"/>
              <a:ext cx="242860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 rot="13019176">
              <a:off x="1726304" y="1867855"/>
              <a:ext cx="2517490" cy="928731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 rot="8106493">
              <a:off x="1910433" y="4441314"/>
              <a:ext cx="2441299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80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2667648">
              <a:off x="4708878" y="4320658"/>
              <a:ext cx="231431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 rot="10800000">
              <a:off x="1312013" y="3149028"/>
              <a:ext cx="2557173" cy="92873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 rot="5243489">
              <a:off x="3385654" y="4904168"/>
              <a:ext cx="2409939" cy="928582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Блок-схема: узел 10"/>
          <p:cNvSpPr/>
          <p:nvPr/>
        </p:nvSpPr>
        <p:spPr>
          <a:xfrm>
            <a:off x="3731274" y="2301952"/>
            <a:ext cx="1468947" cy="1350925"/>
          </a:xfrm>
          <a:prstGeom prst="flowChartConnector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 +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16200000">
            <a:off x="7681548" y="2605468"/>
            <a:ext cx="432048" cy="93610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14876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2" action="ppaction://hlinksldjump" highlightClick="1"/>
          </p:cNvPr>
          <p:cNvSpPr/>
          <p:nvPr/>
        </p:nvSpPr>
        <p:spPr>
          <a:xfrm flipH="1">
            <a:off x="3857620" y="6215082"/>
            <a:ext cx="576064" cy="432048"/>
          </a:xfrm>
          <a:prstGeom prst="actionButtonForwardNex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4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8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2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217</Words>
  <Application>Microsoft Office PowerPoint</Application>
  <PresentationFormat>Экран (4:3)</PresentationFormat>
  <Paragraphs>139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2015-01-02T15:08:52Z</dcterms:created>
  <dcterms:modified xsi:type="dcterms:W3CDTF">2015-01-02T18:07:51Z</dcterms:modified>
</cp:coreProperties>
</file>