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6" name="Picture 32" descr="fsdhn ifez iez 6754 fgds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8035925" y="63754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/>
              <a:t>Page </a:t>
            </a:r>
            <a:fld id="{D4597735-D919-4527-A1F2-EDDD74058D4A}" type="slidenum">
              <a:rPr lang="fr-FR" b="1"/>
              <a:pPr/>
              <a:t>‹#›</a:t>
            </a:fld>
            <a:endParaRPr lang="fr-FR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5800"/>
          </a:xfrm>
        </p:spPr>
        <p:txBody>
          <a:bodyPr/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Отрезок и ломаная.</a:t>
            </a: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b="1" dirty="0" smtClean="0">
                <a:solidFill>
                  <a:srgbClr val="00B050"/>
                </a:solidFill>
              </a:rPr>
              <a:t>Прямоугольники.</a:t>
            </a:r>
            <a:endParaRPr lang="ru-RU" sz="72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3457598"/>
          </a:xfrm>
        </p:spPr>
        <p:txBody>
          <a:bodyPr/>
          <a:lstStyle/>
          <a:p>
            <a:r>
              <a:rPr lang="ru-RU" dirty="0" smtClean="0"/>
              <a:t>Начерти отрезок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071546"/>
            <a:ext cx="7435537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3839761" y="1589471"/>
            <a:ext cx="1067237" cy="34604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Блок-схема: узел 5"/>
          <p:cNvSpPr/>
          <p:nvPr/>
        </p:nvSpPr>
        <p:spPr>
          <a:xfrm>
            <a:off x="2571736" y="2643182"/>
            <a:ext cx="214314" cy="214314"/>
          </a:xfrm>
          <a:prstGeom prst="flowChart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6000760" y="3786190"/>
            <a:ext cx="214314" cy="214314"/>
          </a:xfrm>
          <a:prstGeom prst="flowChart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Часть отрезка – это тоже отрезок.</a:t>
            </a:r>
            <a:endParaRPr lang="ru-RU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785926"/>
            <a:ext cx="8518982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Прямая соединительная линия 11"/>
          <p:cNvCxnSpPr/>
          <p:nvPr/>
        </p:nvCxnSpPr>
        <p:spPr>
          <a:xfrm rot="5400000">
            <a:off x="4745468" y="1469582"/>
            <a:ext cx="1588" cy="49205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>
            <a:off x="2214546" y="3500438"/>
            <a:ext cx="1928826" cy="1000132"/>
          </a:xfrm>
          <a:prstGeom prst="arc">
            <a:avLst>
              <a:gd name="adj1" fmla="val 10750380"/>
              <a:gd name="adj2" fmla="val 0"/>
            </a:avLst>
          </a:prstGeom>
          <a:ln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>
            <a:off x="4143372" y="3500438"/>
            <a:ext cx="3143272" cy="1071570"/>
          </a:xfrm>
          <a:prstGeom prst="arc">
            <a:avLst>
              <a:gd name="adj1" fmla="val 10784439"/>
              <a:gd name="adj2" fmla="val 0"/>
            </a:avLst>
          </a:prstGeom>
          <a:ln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2143108" y="3857628"/>
            <a:ext cx="214314" cy="214314"/>
          </a:xfrm>
          <a:prstGeom prst="flowChart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7215206" y="3857628"/>
            <a:ext cx="214314" cy="214314"/>
          </a:xfrm>
          <a:prstGeom prst="flowChart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4071934" y="3857628"/>
            <a:ext cx="214314" cy="214314"/>
          </a:xfrm>
          <a:prstGeom prst="flowChart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7" grpId="0" animBg="1"/>
      <p:bldP spid="8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Чем отличаются эти линии?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олилиния 5"/>
          <p:cNvSpPr/>
          <p:nvPr/>
        </p:nvSpPr>
        <p:spPr>
          <a:xfrm>
            <a:off x="762000" y="2071678"/>
            <a:ext cx="3257909" cy="3913616"/>
          </a:xfrm>
          <a:custGeom>
            <a:avLst/>
            <a:gdLst>
              <a:gd name="connsiteX0" fmla="*/ 23004 w 3257909"/>
              <a:gd name="connsiteY0" fmla="*/ 2418272 h 2908540"/>
              <a:gd name="connsiteX1" fmla="*/ 238664 w 3257909"/>
              <a:gd name="connsiteY1" fmla="*/ 1253706 h 2908540"/>
              <a:gd name="connsiteX2" fmla="*/ 1454989 w 3257909"/>
              <a:gd name="connsiteY2" fmla="*/ 2746076 h 2908540"/>
              <a:gd name="connsiteX3" fmla="*/ 1946694 w 3257909"/>
              <a:gd name="connsiteY3" fmla="*/ 278921 h 2908540"/>
              <a:gd name="connsiteX4" fmla="*/ 2723072 w 3257909"/>
              <a:gd name="connsiteY4" fmla="*/ 1072552 h 2908540"/>
              <a:gd name="connsiteX5" fmla="*/ 3257909 w 3257909"/>
              <a:gd name="connsiteY5" fmla="*/ 554967 h 2908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7909" h="2908540">
                <a:moveTo>
                  <a:pt x="23004" y="2418272"/>
                </a:moveTo>
                <a:cubicBezTo>
                  <a:pt x="11502" y="1808672"/>
                  <a:pt x="0" y="1199072"/>
                  <a:pt x="238664" y="1253706"/>
                </a:cubicBezTo>
                <a:cubicBezTo>
                  <a:pt x="477328" y="1308340"/>
                  <a:pt x="1170317" y="2908540"/>
                  <a:pt x="1454989" y="2746076"/>
                </a:cubicBezTo>
                <a:cubicBezTo>
                  <a:pt x="1739661" y="2583612"/>
                  <a:pt x="1735347" y="557842"/>
                  <a:pt x="1946694" y="278921"/>
                </a:cubicBezTo>
                <a:cubicBezTo>
                  <a:pt x="2158041" y="0"/>
                  <a:pt x="2504536" y="1026544"/>
                  <a:pt x="2723072" y="1072552"/>
                </a:cubicBezTo>
                <a:cubicBezTo>
                  <a:pt x="2941608" y="1118560"/>
                  <a:pt x="3099758" y="836763"/>
                  <a:pt x="3257909" y="554967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643570" y="3929066"/>
            <a:ext cx="914400" cy="914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4750595" y="3964785"/>
            <a:ext cx="928694" cy="85725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572264" y="4857760"/>
            <a:ext cx="1643074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6572264" y="3214686"/>
            <a:ext cx="1628780" cy="162878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572264" y="3214686"/>
            <a:ext cx="1357322" cy="14287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Блок-схема: узел 20"/>
          <p:cNvSpPr/>
          <p:nvPr/>
        </p:nvSpPr>
        <p:spPr>
          <a:xfrm>
            <a:off x="4643438" y="4786322"/>
            <a:ext cx="214314" cy="214314"/>
          </a:xfrm>
          <a:prstGeom prst="flowChart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узел 21"/>
          <p:cNvSpPr/>
          <p:nvPr/>
        </p:nvSpPr>
        <p:spPr>
          <a:xfrm>
            <a:off x="5500694" y="3857628"/>
            <a:ext cx="214314" cy="214314"/>
          </a:xfrm>
          <a:prstGeom prst="flowChart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>
            <a:off x="6429388" y="4714884"/>
            <a:ext cx="214314" cy="214314"/>
          </a:xfrm>
          <a:prstGeom prst="flowChart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узел 24"/>
          <p:cNvSpPr/>
          <p:nvPr/>
        </p:nvSpPr>
        <p:spPr>
          <a:xfrm>
            <a:off x="7858148" y="3286124"/>
            <a:ext cx="214314" cy="214314"/>
          </a:xfrm>
          <a:prstGeom prst="flowChart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узел 25"/>
          <p:cNvSpPr/>
          <p:nvPr/>
        </p:nvSpPr>
        <p:spPr>
          <a:xfrm>
            <a:off x="6500826" y="3143248"/>
            <a:ext cx="214314" cy="214314"/>
          </a:xfrm>
          <a:prstGeom prst="flowChart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лок-схема: узел 26"/>
          <p:cNvSpPr/>
          <p:nvPr/>
        </p:nvSpPr>
        <p:spPr>
          <a:xfrm>
            <a:off x="8072462" y="4714884"/>
            <a:ext cx="214314" cy="214314"/>
          </a:xfrm>
          <a:prstGeom prst="flowChart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Какие линии замкнутые, </a:t>
            </a:r>
            <a:br>
              <a:rPr lang="ru-RU" dirty="0" smtClean="0"/>
            </a:br>
            <a:r>
              <a:rPr lang="ru-RU" dirty="0" smtClean="0"/>
              <a:t>а какие незамкнутые?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-107189" y="3321843"/>
            <a:ext cx="1500198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42910" y="2571744"/>
            <a:ext cx="1928826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2107389" y="3036091"/>
            <a:ext cx="928694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>
            <a:off x="1214414" y="3500438"/>
            <a:ext cx="1357322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928662" y="3214686"/>
            <a:ext cx="571504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214414" y="2928934"/>
            <a:ext cx="785818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Полилиния 15"/>
          <p:cNvSpPr/>
          <p:nvPr/>
        </p:nvSpPr>
        <p:spPr>
          <a:xfrm>
            <a:off x="842514" y="4037162"/>
            <a:ext cx="4086676" cy="2820838"/>
          </a:xfrm>
          <a:custGeom>
            <a:avLst/>
            <a:gdLst>
              <a:gd name="connsiteX0" fmla="*/ 951780 w 2087592"/>
              <a:gd name="connsiteY0" fmla="*/ 1699404 h 1935193"/>
              <a:gd name="connsiteX1" fmla="*/ 580844 w 2087592"/>
              <a:gd name="connsiteY1" fmla="*/ 1837427 h 1935193"/>
              <a:gd name="connsiteX2" fmla="*/ 339305 w 2087592"/>
              <a:gd name="connsiteY2" fmla="*/ 1871932 h 1935193"/>
              <a:gd name="connsiteX3" fmla="*/ 20128 w 2087592"/>
              <a:gd name="connsiteY3" fmla="*/ 1457864 h 1935193"/>
              <a:gd name="connsiteX4" fmla="*/ 460075 w 2087592"/>
              <a:gd name="connsiteY4" fmla="*/ 508959 h 1935193"/>
              <a:gd name="connsiteX5" fmla="*/ 1495244 w 2087592"/>
              <a:gd name="connsiteY5" fmla="*/ 0 h 1935193"/>
              <a:gd name="connsiteX6" fmla="*/ 2004203 w 2087592"/>
              <a:gd name="connsiteY6" fmla="*/ 508959 h 1935193"/>
              <a:gd name="connsiteX7" fmla="*/ 1995577 w 2087592"/>
              <a:gd name="connsiteY7" fmla="*/ 845389 h 1935193"/>
              <a:gd name="connsiteX8" fmla="*/ 1538377 w 2087592"/>
              <a:gd name="connsiteY8" fmla="*/ 388189 h 1935193"/>
              <a:gd name="connsiteX9" fmla="*/ 908648 w 2087592"/>
              <a:gd name="connsiteY9" fmla="*/ 552091 h 1935193"/>
              <a:gd name="connsiteX10" fmla="*/ 1314090 w 2087592"/>
              <a:gd name="connsiteY10" fmla="*/ 1017917 h 1935193"/>
              <a:gd name="connsiteX11" fmla="*/ 1210573 w 2087592"/>
              <a:gd name="connsiteY11" fmla="*/ 1207698 h 1935193"/>
              <a:gd name="connsiteX12" fmla="*/ 606724 w 2087592"/>
              <a:gd name="connsiteY12" fmla="*/ 828136 h 1935193"/>
              <a:gd name="connsiteX13" fmla="*/ 278920 w 2087592"/>
              <a:gd name="connsiteY13" fmla="*/ 1535502 h 1935193"/>
              <a:gd name="connsiteX14" fmla="*/ 917275 w 2087592"/>
              <a:gd name="connsiteY14" fmla="*/ 1483744 h 1935193"/>
              <a:gd name="connsiteX15" fmla="*/ 951780 w 2087592"/>
              <a:gd name="connsiteY15" fmla="*/ 1699404 h 1935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087592" h="1935193">
                <a:moveTo>
                  <a:pt x="951780" y="1699404"/>
                </a:moveTo>
                <a:cubicBezTo>
                  <a:pt x="895708" y="1758351"/>
                  <a:pt x="682923" y="1808672"/>
                  <a:pt x="580844" y="1837427"/>
                </a:cubicBezTo>
                <a:cubicBezTo>
                  <a:pt x="478765" y="1866182"/>
                  <a:pt x="432758" y="1935193"/>
                  <a:pt x="339305" y="1871932"/>
                </a:cubicBezTo>
                <a:cubicBezTo>
                  <a:pt x="245852" y="1808672"/>
                  <a:pt x="0" y="1685026"/>
                  <a:pt x="20128" y="1457864"/>
                </a:cubicBezTo>
                <a:cubicBezTo>
                  <a:pt x="40256" y="1230702"/>
                  <a:pt x="214222" y="751936"/>
                  <a:pt x="460075" y="508959"/>
                </a:cubicBezTo>
                <a:cubicBezTo>
                  <a:pt x="705928" y="265982"/>
                  <a:pt x="1237889" y="0"/>
                  <a:pt x="1495244" y="0"/>
                </a:cubicBezTo>
                <a:cubicBezTo>
                  <a:pt x="1752599" y="0"/>
                  <a:pt x="1920814" y="368061"/>
                  <a:pt x="2004203" y="508959"/>
                </a:cubicBezTo>
                <a:cubicBezTo>
                  <a:pt x="2087592" y="649857"/>
                  <a:pt x="2073215" y="865517"/>
                  <a:pt x="1995577" y="845389"/>
                </a:cubicBezTo>
                <a:cubicBezTo>
                  <a:pt x="1917939" y="825261"/>
                  <a:pt x="1719532" y="437072"/>
                  <a:pt x="1538377" y="388189"/>
                </a:cubicBezTo>
                <a:cubicBezTo>
                  <a:pt x="1357222" y="339306"/>
                  <a:pt x="946029" y="447136"/>
                  <a:pt x="908648" y="552091"/>
                </a:cubicBezTo>
                <a:cubicBezTo>
                  <a:pt x="871267" y="657046"/>
                  <a:pt x="1263769" y="908649"/>
                  <a:pt x="1314090" y="1017917"/>
                </a:cubicBezTo>
                <a:cubicBezTo>
                  <a:pt x="1364411" y="1127185"/>
                  <a:pt x="1328467" y="1239328"/>
                  <a:pt x="1210573" y="1207698"/>
                </a:cubicBezTo>
                <a:cubicBezTo>
                  <a:pt x="1092679" y="1176068"/>
                  <a:pt x="761999" y="773502"/>
                  <a:pt x="606724" y="828136"/>
                </a:cubicBezTo>
                <a:cubicBezTo>
                  <a:pt x="451449" y="882770"/>
                  <a:pt x="227162" y="1426234"/>
                  <a:pt x="278920" y="1535502"/>
                </a:cubicBezTo>
                <a:cubicBezTo>
                  <a:pt x="330678" y="1644770"/>
                  <a:pt x="803694" y="1452114"/>
                  <a:pt x="917275" y="1483744"/>
                </a:cubicBezTo>
                <a:cubicBezTo>
                  <a:pt x="1030856" y="1515374"/>
                  <a:pt x="1007852" y="1640457"/>
                  <a:pt x="951780" y="1699404"/>
                </a:cubicBezTo>
                <a:close/>
              </a:path>
            </a:pathLst>
          </a:cu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4304581" y="1643050"/>
            <a:ext cx="4196509" cy="3286148"/>
          </a:xfrm>
          <a:custGeom>
            <a:avLst/>
            <a:gdLst>
              <a:gd name="connsiteX0" fmla="*/ 1338533 w 4839419"/>
              <a:gd name="connsiteY0" fmla="*/ 530524 h 3541144"/>
              <a:gd name="connsiteX1" fmla="*/ 1217763 w 4839419"/>
              <a:gd name="connsiteY1" fmla="*/ 340743 h 3541144"/>
              <a:gd name="connsiteX2" fmla="*/ 941717 w 4839419"/>
              <a:gd name="connsiteY2" fmla="*/ 547777 h 3541144"/>
              <a:gd name="connsiteX3" fmla="*/ 1131499 w 4839419"/>
              <a:gd name="connsiteY3" fmla="*/ 987724 h 3541144"/>
              <a:gd name="connsiteX4" fmla="*/ 1873370 w 4839419"/>
              <a:gd name="connsiteY4" fmla="*/ 858328 h 3541144"/>
              <a:gd name="connsiteX5" fmla="*/ 1752600 w 4839419"/>
              <a:gd name="connsiteY5" fmla="*/ 254479 h 3541144"/>
              <a:gd name="connsiteX6" fmla="*/ 1235016 w 4839419"/>
              <a:gd name="connsiteY6" fmla="*/ 4313 h 3541144"/>
              <a:gd name="connsiteX7" fmla="*/ 303363 w 4839419"/>
              <a:gd name="connsiteY7" fmla="*/ 280358 h 3541144"/>
              <a:gd name="connsiteX8" fmla="*/ 173966 w 4839419"/>
              <a:gd name="connsiteY8" fmla="*/ 1013603 h 3541144"/>
              <a:gd name="connsiteX9" fmla="*/ 1347159 w 4839419"/>
              <a:gd name="connsiteY9" fmla="*/ 1789981 h 3541144"/>
              <a:gd name="connsiteX10" fmla="*/ 2623868 w 4839419"/>
              <a:gd name="connsiteY10" fmla="*/ 1617453 h 3541144"/>
              <a:gd name="connsiteX11" fmla="*/ 2813650 w 4839419"/>
              <a:gd name="connsiteY11" fmla="*/ 754811 h 3541144"/>
              <a:gd name="connsiteX12" fmla="*/ 3719423 w 4839419"/>
              <a:gd name="connsiteY12" fmla="*/ 340743 h 3541144"/>
              <a:gd name="connsiteX13" fmla="*/ 4564812 w 4839419"/>
              <a:gd name="connsiteY13" fmla="*/ 1160253 h 3541144"/>
              <a:gd name="connsiteX14" fmla="*/ 4676955 w 4839419"/>
              <a:gd name="connsiteY14" fmla="*/ 2592237 h 3541144"/>
              <a:gd name="connsiteX15" fmla="*/ 3590027 w 4839419"/>
              <a:gd name="connsiteY15" fmla="*/ 3446253 h 3541144"/>
              <a:gd name="connsiteX16" fmla="*/ 2434087 w 4839419"/>
              <a:gd name="connsiteY16" fmla="*/ 3161581 h 3541144"/>
              <a:gd name="connsiteX17" fmla="*/ 2296065 w 4839419"/>
              <a:gd name="connsiteY17" fmla="*/ 2281686 h 3541144"/>
              <a:gd name="connsiteX18" fmla="*/ 3037936 w 4839419"/>
              <a:gd name="connsiteY18" fmla="*/ 1720970 h 3541144"/>
              <a:gd name="connsiteX19" fmla="*/ 4193876 w 4839419"/>
              <a:gd name="connsiteY19" fmla="*/ 1893498 h 3541144"/>
              <a:gd name="connsiteX20" fmla="*/ 4245634 w 4839419"/>
              <a:gd name="connsiteY20" fmla="*/ 2618117 h 3541144"/>
              <a:gd name="connsiteX21" fmla="*/ 3460631 w 4839419"/>
              <a:gd name="connsiteY21" fmla="*/ 2980426 h 3541144"/>
              <a:gd name="connsiteX22" fmla="*/ 2908540 w 4839419"/>
              <a:gd name="connsiteY22" fmla="*/ 2557732 h 3541144"/>
              <a:gd name="connsiteX23" fmla="*/ 3262223 w 4839419"/>
              <a:gd name="connsiteY23" fmla="*/ 2212675 h 3541144"/>
              <a:gd name="connsiteX24" fmla="*/ 3633159 w 4839419"/>
              <a:gd name="connsiteY24" fmla="*/ 2411083 h 3541144"/>
              <a:gd name="connsiteX25" fmla="*/ 3443378 w 4839419"/>
              <a:gd name="connsiteY25" fmla="*/ 2669875 h 3541144"/>
              <a:gd name="connsiteX26" fmla="*/ 3150080 w 4839419"/>
              <a:gd name="connsiteY26" fmla="*/ 2523226 h 3541144"/>
              <a:gd name="connsiteX27" fmla="*/ 3175959 w 4839419"/>
              <a:gd name="connsiteY27" fmla="*/ 2385203 h 3541144"/>
              <a:gd name="connsiteX28" fmla="*/ 3184585 w 4839419"/>
              <a:gd name="connsiteY28" fmla="*/ 2402456 h 3541144"/>
              <a:gd name="connsiteX29" fmla="*/ 3184585 w 4839419"/>
              <a:gd name="connsiteY29" fmla="*/ 2402456 h 3541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839419" h="3541144">
                <a:moveTo>
                  <a:pt x="1338533" y="530524"/>
                </a:moveTo>
                <a:cubicBezTo>
                  <a:pt x="1311216" y="434196"/>
                  <a:pt x="1283899" y="337868"/>
                  <a:pt x="1217763" y="340743"/>
                </a:cubicBezTo>
                <a:cubicBezTo>
                  <a:pt x="1151627" y="343618"/>
                  <a:pt x="956094" y="439947"/>
                  <a:pt x="941717" y="547777"/>
                </a:cubicBezTo>
                <a:cubicBezTo>
                  <a:pt x="927340" y="655607"/>
                  <a:pt x="976223" y="935965"/>
                  <a:pt x="1131499" y="987724"/>
                </a:cubicBezTo>
                <a:cubicBezTo>
                  <a:pt x="1286775" y="1039483"/>
                  <a:pt x="1769853" y="980536"/>
                  <a:pt x="1873370" y="858328"/>
                </a:cubicBezTo>
                <a:cubicBezTo>
                  <a:pt x="1976887" y="736120"/>
                  <a:pt x="1858992" y="396815"/>
                  <a:pt x="1752600" y="254479"/>
                </a:cubicBezTo>
                <a:cubicBezTo>
                  <a:pt x="1646208" y="112143"/>
                  <a:pt x="1476555" y="0"/>
                  <a:pt x="1235016" y="4313"/>
                </a:cubicBezTo>
                <a:cubicBezTo>
                  <a:pt x="993477" y="8626"/>
                  <a:pt x="480205" y="112143"/>
                  <a:pt x="303363" y="280358"/>
                </a:cubicBezTo>
                <a:cubicBezTo>
                  <a:pt x="126521" y="448573"/>
                  <a:pt x="0" y="761999"/>
                  <a:pt x="173966" y="1013603"/>
                </a:cubicBezTo>
                <a:cubicBezTo>
                  <a:pt x="347932" y="1265207"/>
                  <a:pt x="938842" y="1689339"/>
                  <a:pt x="1347159" y="1789981"/>
                </a:cubicBezTo>
                <a:cubicBezTo>
                  <a:pt x="1755476" y="1890623"/>
                  <a:pt x="2379453" y="1789981"/>
                  <a:pt x="2623868" y="1617453"/>
                </a:cubicBezTo>
                <a:cubicBezTo>
                  <a:pt x="2868283" y="1444925"/>
                  <a:pt x="2631058" y="967596"/>
                  <a:pt x="2813650" y="754811"/>
                </a:cubicBezTo>
                <a:cubicBezTo>
                  <a:pt x="2996242" y="542026"/>
                  <a:pt x="3427563" y="273169"/>
                  <a:pt x="3719423" y="340743"/>
                </a:cubicBezTo>
                <a:cubicBezTo>
                  <a:pt x="4011283" y="408317"/>
                  <a:pt x="4405223" y="785004"/>
                  <a:pt x="4564812" y="1160253"/>
                </a:cubicBezTo>
                <a:cubicBezTo>
                  <a:pt x="4724401" y="1535502"/>
                  <a:pt x="4839419" y="2211237"/>
                  <a:pt x="4676955" y="2592237"/>
                </a:cubicBezTo>
                <a:cubicBezTo>
                  <a:pt x="4514491" y="2973237"/>
                  <a:pt x="3963838" y="3351362"/>
                  <a:pt x="3590027" y="3446253"/>
                </a:cubicBezTo>
                <a:cubicBezTo>
                  <a:pt x="3216216" y="3541144"/>
                  <a:pt x="2649747" y="3355675"/>
                  <a:pt x="2434087" y="3161581"/>
                </a:cubicBezTo>
                <a:cubicBezTo>
                  <a:pt x="2218427" y="2967487"/>
                  <a:pt x="2195424" y="2521788"/>
                  <a:pt x="2296065" y="2281686"/>
                </a:cubicBezTo>
                <a:cubicBezTo>
                  <a:pt x="2396706" y="2041584"/>
                  <a:pt x="2721634" y="1785668"/>
                  <a:pt x="3037936" y="1720970"/>
                </a:cubicBezTo>
                <a:cubicBezTo>
                  <a:pt x="3354238" y="1656272"/>
                  <a:pt x="3992593" y="1743974"/>
                  <a:pt x="4193876" y="1893498"/>
                </a:cubicBezTo>
                <a:cubicBezTo>
                  <a:pt x="4395159" y="2043022"/>
                  <a:pt x="4367841" y="2436962"/>
                  <a:pt x="4245634" y="2618117"/>
                </a:cubicBezTo>
                <a:cubicBezTo>
                  <a:pt x="4123427" y="2799272"/>
                  <a:pt x="3683480" y="2990490"/>
                  <a:pt x="3460631" y="2980426"/>
                </a:cubicBezTo>
                <a:cubicBezTo>
                  <a:pt x="3237782" y="2970362"/>
                  <a:pt x="2941608" y="2685690"/>
                  <a:pt x="2908540" y="2557732"/>
                </a:cubicBezTo>
                <a:cubicBezTo>
                  <a:pt x="2875472" y="2429774"/>
                  <a:pt x="3141453" y="2237116"/>
                  <a:pt x="3262223" y="2212675"/>
                </a:cubicBezTo>
                <a:cubicBezTo>
                  <a:pt x="3382993" y="2188234"/>
                  <a:pt x="3602967" y="2334883"/>
                  <a:pt x="3633159" y="2411083"/>
                </a:cubicBezTo>
                <a:cubicBezTo>
                  <a:pt x="3663351" y="2487283"/>
                  <a:pt x="3523891" y="2651185"/>
                  <a:pt x="3443378" y="2669875"/>
                </a:cubicBezTo>
                <a:cubicBezTo>
                  <a:pt x="3362865" y="2688565"/>
                  <a:pt x="3194650" y="2570671"/>
                  <a:pt x="3150080" y="2523226"/>
                </a:cubicBezTo>
                <a:cubicBezTo>
                  <a:pt x="3105510" y="2475781"/>
                  <a:pt x="3170208" y="2405331"/>
                  <a:pt x="3175959" y="2385203"/>
                </a:cubicBezTo>
                <a:cubicBezTo>
                  <a:pt x="3181710" y="2365075"/>
                  <a:pt x="3184585" y="2402456"/>
                  <a:pt x="3184585" y="2402456"/>
                </a:cubicBezTo>
                <a:lnTo>
                  <a:pt x="3184585" y="2402456"/>
                </a:ln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10800000">
            <a:off x="5143504" y="5786454"/>
            <a:ext cx="1357322" cy="857256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>
            <a:off x="5143504" y="5786454"/>
            <a:ext cx="1214446" cy="142876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7858148" y="5929330"/>
            <a:ext cx="1214446" cy="714380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0800000" flipV="1">
            <a:off x="7858148" y="5929330"/>
            <a:ext cx="1285852" cy="142876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0800000">
            <a:off x="6500826" y="6643710"/>
            <a:ext cx="1428760" cy="1588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6215074" y="5000636"/>
            <a:ext cx="1000132" cy="857256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6200000" flipV="1">
            <a:off x="6929454" y="5072074"/>
            <a:ext cx="1143008" cy="857256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cxnSp>
        <p:nvCxnSpPr>
          <p:cNvPr id="9" name="Прямая соединительная линия 8"/>
          <p:cNvCxnSpPr>
            <a:stCxn id="5" idx="7"/>
            <a:endCxn id="7" idx="3"/>
          </p:cNvCxnSpPr>
          <p:nvPr/>
        </p:nvCxnSpPr>
        <p:spPr>
          <a:xfrm rot="5400000" flipH="1" flipV="1">
            <a:off x="1968846" y="1968854"/>
            <a:ext cx="3277482" cy="413473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Блок-схема: узел 6"/>
          <p:cNvSpPr/>
          <p:nvPr/>
        </p:nvSpPr>
        <p:spPr>
          <a:xfrm>
            <a:off x="5643570" y="2214554"/>
            <a:ext cx="214314" cy="214314"/>
          </a:xfrm>
          <a:prstGeom prst="flowChartConnector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Блок-схема: узел 4"/>
          <p:cNvSpPr/>
          <p:nvPr/>
        </p:nvSpPr>
        <p:spPr>
          <a:xfrm>
            <a:off x="1357290" y="5643578"/>
            <a:ext cx="214314" cy="214314"/>
          </a:xfrm>
          <a:prstGeom prst="flowChartConnector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7358082" y="5643578"/>
            <a:ext cx="214314" cy="214314"/>
          </a:xfrm>
          <a:prstGeom prst="flowChartConnector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>
            <a:stCxn id="6" idx="1"/>
          </p:cNvCxnSpPr>
          <p:nvPr/>
        </p:nvCxnSpPr>
        <p:spPr>
          <a:xfrm rot="16200000" flipV="1">
            <a:off x="4924858" y="3210354"/>
            <a:ext cx="3317532" cy="161168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1928794" y="2000240"/>
            <a:ext cx="3277482" cy="413473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6" idx="2"/>
          </p:cNvCxnSpPr>
          <p:nvPr/>
        </p:nvCxnSpPr>
        <p:spPr>
          <a:xfrm flipV="1">
            <a:off x="1500166" y="5750735"/>
            <a:ext cx="5857916" cy="27053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одержимое 18"/>
          <p:cNvSpPr>
            <a:spLocks noGrp="1"/>
          </p:cNvSpPr>
          <p:nvPr>
            <p:ph idx="1"/>
          </p:nvPr>
        </p:nvSpPr>
        <p:spPr>
          <a:xfrm>
            <a:off x="1571604" y="2428868"/>
            <a:ext cx="5786478" cy="3286148"/>
          </a:xfrm>
          <a:prstGeom prst="triangle">
            <a:avLst>
              <a:gd name="adj" fmla="val 72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428736"/>
            <a:ext cx="9085945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рапеция 4"/>
          <p:cNvSpPr/>
          <p:nvPr/>
        </p:nvSpPr>
        <p:spPr>
          <a:xfrm>
            <a:off x="1428728" y="2357430"/>
            <a:ext cx="6143668" cy="3214710"/>
          </a:xfrm>
          <a:prstGeom prst="trapezoid">
            <a:avLst>
              <a:gd name="adj" fmla="val 36838"/>
            </a:avLst>
          </a:prstGeom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57158" y="214290"/>
            <a:ext cx="3357586" cy="2286016"/>
          </a:xfrm>
          <a:prstGeom prst="triangle">
            <a:avLst>
              <a:gd name="adj" fmla="val 72352"/>
            </a:avLst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араллелограмм 4"/>
          <p:cNvSpPr/>
          <p:nvPr/>
        </p:nvSpPr>
        <p:spPr>
          <a:xfrm>
            <a:off x="4857752" y="214290"/>
            <a:ext cx="3500462" cy="2286016"/>
          </a:xfrm>
          <a:prstGeom prst="parallelogram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авильный пятиугольник 5"/>
          <p:cNvSpPr/>
          <p:nvPr/>
        </p:nvSpPr>
        <p:spPr>
          <a:xfrm>
            <a:off x="357158" y="3429000"/>
            <a:ext cx="3071834" cy="2928958"/>
          </a:xfrm>
          <a:prstGeom prst="pentagon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Шестиугольник 6"/>
          <p:cNvSpPr/>
          <p:nvPr/>
        </p:nvSpPr>
        <p:spPr>
          <a:xfrm>
            <a:off x="4857752" y="3500438"/>
            <a:ext cx="3643338" cy="2857520"/>
          </a:xfrm>
          <a:prstGeom prst="hexagon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авильный пятиугольник 4"/>
          <p:cNvSpPr/>
          <p:nvPr/>
        </p:nvSpPr>
        <p:spPr>
          <a:xfrm>
            <a:off x="5929322" y="357166"/>
            <a:ext cx="2500330" cy="2500330"/>
          </a:xfrm>
          <a:prstGeom prst="pentagon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3428992" y="642918"/>
            <a:ext cx="1000132" cy="500066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3464711" y="1107265"/>
            <a:ext cx="1428760" cy="500066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714876" y="2500306"/>
            <a:ext cx="714380" cy="71438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4714876" y="1714488"/>
            <a:ext cx="928694" cy="642942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929058" y="1643050"/>
            <a:ext cx="928694" cy="428628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500166" y="3286124"/>
            <a:ext cx="785818" cy="285752"/>
          </a:xfrm>
          <a:prstGeom prst="line">
            <a:avLst/>
          </a:prstGeom>
          <a:ln w="57150">
            <a:solidFill>
              <a:srgbClr val="FF66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0800000" flipV="1">
            <a:off x="2285984" y="2928934"/>
            <a:ext cx="857256" cy="642942"/>
          </a:xfrm>
          <a:prstGeom prst="line">
            <a:avLst/>
          </a:prstGeom>
          <a:ln w="57150">
            <a:solidFill>
              <a:srgbClr val="FF66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 flipH="1" flipV="1">
            <a:off x="1607323" y="4107661"/>
            <a:ext cx="2714644" cy="357190"/>
          </a:xfrm>
          <a:prstGeom prst="line">
            <a:avLst/>
          </a:prstGeom>
          <a:ln w="57150">
            <a:solidFill>
              <a:srgbClr val="FF66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85786" y="4786322"/>
            <a:ext cx="2000264" cy="857256"/>
          </a:xfrm>
          <a:prstGeom prst="line">
            <a:avLst/>
          </a:prstGeom>
          <a:ln w="57150">
            <a:solidFill>
              <a:srgbClr val="FF66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 flipH="1" flipV="1">
            <a:off x="428612" y="3643298"/>
            <a:ext cx="1500198" cy="785850"/>
          </a:xfrm>
          <a:prstGeom prst="line">
            <a:avLst/>
          </a:prstGeom>
          <a:ln w="57150">
            <a:solidFill>
              <a:srgbClr val="FF66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4" name="5-конечная звезда 33"/>
          <p:cNvSpPr/>
          <p:nvPr/>
        </p:nvSpPr>
        <p:spPr>
          <a:xfrm>
            <a:off x="5214942" y="3500438"/>
            <a:ext cx="3571900" cy="2928958"/>
          </a:xfrm>
          <a:prstGeom prst="star5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rot="5400000">
            <a:off x="6072198" y="4857760"/>
            <a:ext cx="714380" cy="28575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10800000" flipV="1">
            <a:off x="7000892" y="5286388"/>
            <a:ext cx="714380" cy="42862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16200000" flipH="1">
            <a:off x="7179487" y="4822041"/>
            <a:ext cx="785818" cy="28575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10800000">
            <a:off x="6572264" y="4643446"/>
            <a:ext cx="928694" cy="158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6286512" y="5286388"/>
            <a:ext cx="785818" cy="500066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 flipH="1" flipV="1">
            <a:off x="-214346" y="1214422"/>
            <a:ext cx="1643074" cy="78581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142844" y="1857364"/>
            <a:ext cx="2714644" cy="158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16200000" flipV="1">
            <a:off x="1643042" y="714356"/>
            <a:ext cx="1643074" cy="78581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 flipH="1" flipV="1">
            <a:off x="500034" y="1285860"/>
            <a:ext cx="2643206" cy="50006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16200000" flipV="1">
            <a:off x="250001" y="1535893"/>
            <a:ext cx="2071702" cy="57150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осенний</Template>
  <TotalTime>267</TotalTime>
  <Words>22</Words>
  <Application>Microsoft Office PowerPoint</Application>
  <PresentationFormat>Экран (4:3)</PresentationFormat>
  <Paragraphs>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Modèle par défaut</vt:lpstr>
      <vt:lpstr>Отрезок и ломаная. Прямоугольники.</vt:lpstr>
      <vt:lpstr>Начерти отрезок</vt:lpstr>
      <vt:lpstr>Часть отрезка – это тоже отрезок.</vt:lpstr>
      <vt:lpstr>Чем отличаются эти линии?</vt:lpstr>
      <vt:lpstr>Какие линии замкнутые,  а какие незамкнутые?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Света</dc:creator>
  <cp:lastModifiedBy>User</cp:lastModifiedBy>
  <cp:revision>25</cp:revision>
  <dcterms:created xsi:type="dcterms:W3CDTF">2012-10-14T13:57:48Z</dcterms:created>
  <dcterms:modified xsi:type="dcterms:W3CDTF">2014-10-08T07:20:00Z</dcterms:modified>
</cp:coreProperties>
</file>