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EE05A1-514A-4BAD-8DED-644962460E89}" type="datetimeFigureOut">
              <a:rPr lang="ru-RU" smtClean="0"/>
              <a:pPr/>
              <a:t>04.03.2015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C895C8-BD9E-498F-BE11-6E188248692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C895C8-BD9E-498F-BE11-6E1882486920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4AE74-2AA7-4EF7-8916-5F6648327F12}" type="datetimeFigureOut">
              <a:rPr lang="ru-RU" smtClean="0"/>
              <a:pPr/>
              <a:t>04.03.2015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BBE32-71C6-45BA-BC43-37359CF8F1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4AE74-2AA7-4EF7-8916-5F6648327F12}" type="datetimeFigureOut">
              <a:rPr lang="ru-RU" smtClean="0"/>
              <a:pPr/>
              <a:t>04.03.2015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BBE32-71C6-45BA-BC43-37359CF8F1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4AE74-2AA7-4EF7-8916-5F6648327F12}" type="datetimeFigureOut">
              <a:rPr lang="ru-RU" smtClean="0"/>
              <a:pPr/>
              <a:t>04.03.2015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BBE32-71C6-45BA-BC43-37359CF8F1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4AE74-2AA7-4EF7-8916-5F6648327F12}" type="datetimeFigureOut">
              <a:rPr lang="ru-RU" smtClean="0"/>
              <a:pPr/>
              <a:t>04.03.2015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BBE32-71C6-45BA-BC43-37359CF8F1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4AE74-2AA7-4EF7-8916-5F6648327F12}" type="datetimeFigureOut">
              <a:rPr lang="ru-RU" smtClean="0"/>
              <a:pPr/>
              <a:t>04.03.2015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BBE32-71C6-45BA-BC43-37359CF8F1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4AE74-2AA7-4EF7-8916-5F6648327F12}" type="datetimeFigureOut">
              <a:rPr lang="ru-RU" smtClean="0"/>
              <a:pPr/>
              <a:t>04.03.2015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BBE32-71C6-45BA-BC43-37359CF8F1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4AE74-2AA7-4EF7-8916-5F6648327F12}" type="datetimeFigureOut">
              <a:rPr lang="ru-RU" smtClean="0"/>
              <a:pPr/>
              <a:t>04.03.2015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BBE32-71C6-45BA-BC43-37359CF8F1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4AE74-2AA7-4EF7-8916-5F6648327F12}" type="datetimeFigureOut">
              <a:rPr lang="ru-RU" smtClean="0"/>
              <a:pPr/>
              <a:t>04.03.2015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BBE32-71C6-45BA-BC43-37359CF8F1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4AE74-2AA7-4EF7-8916-5F6648327F12}" type="datetimeFigureOut">
              <a:rPr lang="ru-RU" smtClean="0"/>
              <a:pPr/>
              <a:t>04.03.2015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BBE32-71C6-45BA-BC43-37359CF8F1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4AE74-2AA7-4EF7-8916-5F6648327F12}" type="datetimeFigureOut">
              <a:rPr lang="ru-RU" smtClean="0"/>
              <a:pPr/>
              <a:t>04.03.2015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BBE32-71C6-45BA-BC43-37359CF8F1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4AE74-2AA7-4EF7-8916-5F6648327F12}" type="datetimeFigureOut">
              <a:rPr lang="ru-RU" smtClean="0"/>
              <a:pPr/>
              <a:t>04.03.2015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BBE32-71C6-45BA-BC43-37359CF8F1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64AE74-2AA7-4EF7-8916-5F6648327F12}" type="datetimeFigureOut">
              <a:rPr lang="ru-RU" smtClean="0"/>
              <a:pPr/>
              <a:t>04.03.2015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0BBE32-71C6-45BA-BC43-37359CF8F1E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00043"/>
            <a:ext cx="7772400" cy="5357849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dirty="0" smtClean="0"/>
              <a:t>Организация игровой деятельности школьников</a:t>
            </a:r>
            <a:br>
              <a:rPr lang="ru-RU" dirty="0" smtClean="0"/>
            </a:br>
            <a:r>
              <a:rPr lang="ru-RU" dirty="0" smtClean="0"/>
              <a:t> в библиотеке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flipV="1">
            <a:off x="1371600" y="2285992"/>
            <a:ext cx="6400800" cy="2000264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-785842"/>
            <a:ext cx="8229600" cy="7500990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ru-RU" sz="2400" b="1" i="1" dirty="0" err="1"/>
              <a:t>Метаграмма</a:t>
            </a:r>
            <a:r>
              <a:rPr lang="ru-RU" sz="2400" dirty="0"/>
              <a:t>. Задача, основанная на последовательном изменении в слове одной или нескольких букв, называется </a:t>
            </a:r>
            <a:r>
              <a:rPr lang="ru-RU" sz="2400" dirty="0" err="1"/>
              <a:t>метаграммой</a:t>
            </a:r>
            <a:r>
              <a:rPr lang="ru-RU" sz="2400" dirty="0"/>
              <a:t>. Это наиболее легкий вид словесных задач, так как достаточно по приводимым признакам отгадать слово с одной из указанных букв, чтобы легко было определить и все остальные слова.</a:t>
            </a:r>
            <a:br>
              <a:rPr lang="ru-RU" sz="2400" dirty="0"/>
            </a:br>
            <a:r>
              <a:rPr lang="ru-RU" sz="2400" dirty="0"/>
              <a:t>С "б" смертельной я бываю, С "м" меха я пожираю, С "</a:t>
            </a:r>
            <a:r>
              <a:rPr lang="ru-RU" sz="2400" dirty="0" err="1"/>
              <a:t>р</a:t>
            </a:r>
            <a:r>
              <a:rPr lang="ru-RU" sz="2400" dirty="0"/>
              <a:t>" актеру я нужна С "</a:t>
            </a:r>
            <a:r>
              <a:rPr lang="ru-RU" sz="2400" dirty="0" err="1"/>
              <a:t>с</a:t>
            </a:r>
            <a:r>
              <a:rPr lang="ru-RU" sz="2400" dirty="0"/>
              <a:t>" для повара важна. (боль, моль, роль, соль)</a:t>
            </a:r>
            <a:br>
              <a:rPr lang="ru-RU" sz="2400" dirty="0"/>
            </a:br>
            <a:r>
              <a:rPr lang="ru-RU" sz="2400" dirty="0"/>
              <a:t>В </a:t>
            </a:r>
            <a:r>
              <a:rPr lang="ru-RU" sz="2400" dirty="0" err="1"/>
              <a:t>метаграммах</a:t>
            </a:r>
            <a:r>
              <a:rPr lang="ru-RU" sz="2400" dirty="0"/>
              <a:t> может меняться не только первая, но и любая другая буква, например последняя</a:t>
            </a:r>
            <a:br>
              <a:rPr lang="ru-RU" sz="2400" dirty="0"/>
            </a:br>
            <a:r>
              <a:rPr lang="ru-RU" sz="2400" dirty="0"/>
              <a:t>Я с "в" от непогоды вас укрою, А с "т" я землю носом рою. (кров, крот)</a:t>
            </a:r>
            <a:br>
              <a:rPr lang="ru-RU" sz="2400" dirty="0"/>
            </a:br>
            <a:r>
              <a:rPr lang="ru-RU" sz="2400" dirty="0"/>
              <a:t>Могут меняться и целые слоги.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26196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2400" b="1" i="1" dirty="0"/>
              <a:t>Логогриф</a:t>
            </a:r>
            <a:r>
              <a:rPr lang="ru-RU" sz="2400" dirty="0"/>
              <a:t>. Логогриф отличается от </a:t>
            </a:r>
            <a:r>
              <a:rPr lang="ru-RU" sz="2400" dirty="0" err="1"/>
              <a:t>метаграммы</a:t>
            </a:r>
            <a:r>
              <a:rPr lang="ru-RU" sz="2400" dirty="0"/>
              <a:t> тем, что в </a:t>
            </a:r>
            <a:r>
              <a:rPr lang="ru-RU" sz="2400" dirty="0" err="1"/>
              <a:t>метаграмме</a:t>
            </a:r>
            <a:r>
              <a:rPr lang="ru-RU" sz="2400" dirty="0"/>
              <a:t> одна буква заменяется другой, а в логогрифе какая-нибудь буква отнимается совсем или же, наоборот, прибавляется новая. Если, например, в слове "плот" после первой буквы вставить букву "и", то получится слово "пилот". Основанная на этом изменении загадка в стихах может быть выражена так:</a:t>
            </a:r>
            <a:br>
              <a:rPr lang="ru-RU" sz="2400" dirty="0"/>
            </a:br>
            <a:r>
              <a:rPr lang="ru-RU" sz="2400" dirty="0"/>
              <a:t>Ты через реку переправишь На мне людей, и скот, и груз, Но если "и" в меня ты вставишь, То я на воздух </a:t>
            </a:r>
            <a:r>
              <a:rPr lang="ru-RU" sz="2400" dirty="0" err="1"/>
              <a:t>подымусь</a:t>
            </a:r>
            <a:r>
              <a:rPr lang="ru-RU" sz="2400" dirty="0"/>
              <a:t>!</a:t>
            </a:r>
            <a:br>
              <a:rPr lang="ru-RU" sz="2400" dirty="0"/>
            </a:br>
            <a:r>
              <a:rPr lang="ru-RU" sz="2400" dirty="0"/>
              <a:t>Можно было бы, конечно, для составления этого логогрифа взять сначала слово "пилот", а затем, выбросив из него "и", получить слово "плот". Тогда задача могла бы выглядеть так:</a:t>
            </a:r>
            <a:br>
              <a:rPr lang="ru-RU" sz="2400" dirty="0"/>
            </a:br>
            <a:r>
              <a:rPr lang="ru-RU" sz="2400" dirty="0"/>
              <a:t>Я ношусь в морях воздушных, А отнимешь букву "и" — По реке пойду послушно И с товаром и с людьми.</a:t>
            </a:r>
            <a:br>
              <a:rPr lang="ru-RU" sz="2400" dirty="0"/>
            </a:br>
            <a:endParaRPr lang="ru-RU" sz="24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83362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ru-RU" sz="2400" b="1" i="1" dirty="0"/>
              <a:t>Анаграммы</a:t>
            </a:r>
            <a:r>
              <a:rPr lang="ru-RU" sz="2400" dirty="0"/>
              <a:t>. Если какое-либо слово от перестановки в нем букв образует другое слово, имеющее иной смысл, то эти слова называются анаграммами, например: "липа"— "пила". Зашифровка этих слов в стихах, может быть выражена так.</a:t>
            </a:r>
            <a:br>
              <a:rPr lang="ru-RU" sz="2400" dirty="0"/>
            </a:br>
            <a:r>
              <a:rPr lang="ru-RU" sz="2400" dirty="0"/>
              <a:t>Легко дыша в моей тени, Меня ты летом часто хвалишь. Но буквы переставь мои, И целый лес ты мною свалишь.</a:t>
            </a:r>
            <a:br>
              <a:rPr lang="ru-RU" sz="2400" dirty="0"/>
            </a:br>
            <a:r>
              <a:rPr lang="ru-RU" sz="2400" dirty="0"/>
              <a:t>Есть много слов, которые меняют свой смысл, если прочесть их с конца, например: "нос" — "сон". В стихах задача может выглядеть так</a:t>
            </a:r>
            <a:br>
              <a:rPr lang="ru-RU" sz="2400" dirty="0"/>
            </a:br>
            <a:r>
              <a:rPr lang="ru-RU" sz="2400" dirty="0"/>
              <a:t>Задачу ты решишь свободно. Я небольшая часть лица, Но если ты прочтешь меня с конца, Во мне увидеть можешь, что угодно</a:t>
            </a:r>
            <a:br>
              <a:rPr lang="ru-RU" sz="2400" dirty="0"/>
            </a:br>
            <a:r>
              <a:rPr lang="ru-RU" sz="2400" dirty="0"/>
              <a:t>Помимо перечисленных, существуют и другие виды словесных задач.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97634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ru-RU" sz="2400" b="1" dirty="0"/>
              <a:t>Загадка</a:t>
            </a:r>
            <a:r>
              <a:rPr lang="ru-RU" sz="2400" dirty="0"/>
              <a:t> - метафорическое выражение, в котором один предмет изображается через посредство другого, имеющего с ним хотя бы отдаленное сходство. В древности загадка - средство испытания мудрости, теперь - народная забава.</a:t>
            </a:r>
            <a:br>
              <a:rPr lang="ru-RU" sz="2400" dirty="0"/>
            </a:br>
            <a:r>
              <a:rPr lang="ru-RU" sz="2400" b="1" i="1" dirty="0"/>
              <a:t>Загадка</a:t>
            </a:r>
            <a:r>
              <a:rPr lang="ru-RU" sz="2400" dirty="0"/>
              <a:t> - это мудреный вопрос. Основное назначение загадки в том, что она развивает в человеке догадливость, сообразительность.</a:t>
            </a:r>
            <a:br>
              <a:rPr lang="ru-RU" sz="2400" dirty="0"/>
            </a:br>
            <a:r>
              <a:rPr lang="ru-RU" sz="2400" dirty="0"/>
              <a:t>Жанр загадки отличается тем, что требует отгадать описываемый предмет. Поэтому загадка имеет большое значение в формировании интеллекта. Отгадывание загадки предполагает наличие знаний, представлений о целом ряде предметов, явлений окружающего нас мира, расширяет кругозор, приучает к наблюдениям, сосредотачивает внимание на отгадываемом предмете, на слове, которое описывает его, на звуке, который помогает отгадать загадку и т. д.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69072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ru-RU" sz="2400" b="1" i="1" dirty="0"/>
              <a:t>Виды загадок</a:t>
            </a:r>
            <a:r>
              <a:rPr lang="ru-RU" sz="2400" dirty="0"/>
              <a:t>:</a:t>
            </a:r>
            <a:br>
              <a:rPr lang="ru-RU" sz="2400" dirty="0"/>
            </a:br>
            <a:r>
              <a:rPr lang="ru-RU" sz="2400" dirty="0"/>
              <a:t>загадка-описание (Вместе с солнышком встает, на заре для нас поет)</a:t>
            </a:r>
            <a:br>
              <a:rPr lang="ru-RU" sz="2400" dirty="0"/>
            </a:br>
            <a:r>
              <a:rPr lang="ru-RU" sz="2400" dirty="0"/>
              <a:t>загадка-метафора (Висит груша, нельзя скушать)</a:t>
            </a:r>
            <a:br>
              <a:rPr lang="ru-RU" sz="2400" dirty="0"/>
            </a:br>
            <a:r>
              <a:rPr lang="ru-RU" sz="2400" dirty="0"/>
              <a:t> загадка-противопоставление (Черен, а не ворон, рогат, а не бык)</a:t>
            </a:r>
            <a:br>
              <a:rPr lang="ru-RU" sz="2400" dirty="0"/>
            </a:br>
            <a:r>
              <a:rPr lang="ru-RU" sz="2400" dirty="0"/>
              <a:t> загадка с напрашивающейся рифмой (Всему лесу краса, а зовут ее…)</a:t>
            </a:r>
            <a:br>
              <a:rPr lang="ru-RU" sz="2400" dirty="0"/>
            </a:br>
            <a:r>
              <a:rPr lang="ru-RU" sz="2400" dirty="0"/>
              <a:t> загадка-обманка (Простой вопрос для малышей: кого боится кот?...)</a:t>
            </a:r>
            <a:br>
              <a:rPr lang="ru-RU" sz="2400" dirty="0"/>
            </a:br>
            <a:r>
              <a:rPr lang="ru-RU" sz="2400" dirty="0"/>
              <a:t>загадка-шутка (От чего утка плавает)</a:t>
            </a:r>
            <a:br>
              <a:rPr lang="ru-RU" sz="2400" dirty="0"/>
            </a:br>
            <a:r>
              <a:rPr lang="ru-RU" sz="2400" dirty="0"/>
              <a:t>загадка-история, логическая задача</a:t>
            </a:r>
            <a:br>
              <a:rPr lang="ru-RU" sz="2400" dirty="0"/>
            </a:br>
            <a:endParaRPr lang="ru-RU" sz="24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97634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ru-RU" sz="2000" dirty="0"/>
              <a:t>ШАРАДЫ</a:t>
            </a:r>
            <a:br>
              <a:rPr lang="ru-RU" sz="2000" dirty="0"/>
            </a:br>
            <a:r>
              <a:rPr lang="ru-RU" sz="2000" dirty="0"/>
              <a:t>1. Начало деревом зовется, Конец — читатели мои, Здесь в книге целое найдется, И в каждой строчке есть они.</a:t>
            </a:r>
            <a:br>
              <a:rPr lang="ru-RU" sz="2000" dirty="0"/>
            </a:br>
            <a:r>
              <a:rPr lang="ru-RU" sz="2000" dirty="0"/>
              <a:t>2. Первое я в удивлении восклицаю, Второе с книжной полки я снимаю, Когда же Первое с вторым соединится, Получится мельчайшая частица</a:t>
            </a:r>
            <a:br>
              <a:rPr lang="ru-RU" sz="2000" dirty="0"/>
            </a:br>
            <a:r>
              <a:rPr lang="ru-RU" sz="2000" dirty="0"/>
              <a:t>3. Часть танца — слог мой первый, Вино — мой слог второй, На целом перевозят Чрез реку бечевой.</a:t>
            </a:r>
            <a:br>
              <a:rPr lang="ru-RU" sz="2000" dirty="0"/>
            </a:br>
            <a:r>
              <a:rPr lang="ru-RU" sz="2000" dirty="0"/>
              <a:t>4 Мой первый слог — предлог, И во втором мы проживем все лето, А целое от нас и вас Давно уж ждет ответа</a:t>
            </a:r>
            <a:br>
              <a:rPr lang="ru-RU" sz="2000" dirty="0"/>
            </a:br>
            <a:r>
              <a:rPr lang="ru-RU" sz="2000" dirty="0"/>
              <a:t>5 Начало — голос птицы, Конец на дне пруда, А целое в музее Найдете без труда</a:t>
            </a:r>
            <a:br>
              <a:rPr lang="ru-RU" sz="2000" dirty="0"/>
            </a:br>
            <a:r>
              <a:rPr lang="ru-RU" sz="2000" dirty="0"/>
              <a:t>6 Первый слог найдешь средь нот, А второе — бык несет. Хочешь целое найти, Так ищи его в пути,</a:t>
            </a:r>
            <a:br>
              <a:rPr lang="ru-RU" sz="2000" dirty="0"/>
            </a:br>
            <a:r>
              <a:rPr lang="ru-RU" sz="2000" dirty="0"/>
              <a:t>7 Мое начало есть в свинце, И в серебре, и в стали, А корабли в моем конце Вчера к причалу стали И если дружен ты со мной, Настойчив в тренировках, Ты будешь в холод, в дождь и зной Выносливым и ловким.</a:t>
            </a:r>
            <a:br>
              <a:rPr lang="ru-RU" sz="2000" dirty="0"/>
            </a:br>
            <a:r>
              <a:rPr lang="ru-RU" sz="2000" dirty="0"/>
              <a:t>8 Мой первый слог Найдешь тогда, Когда в котле, Кипит вода, Местоименье — слог второй, А в целом — Школьный столик твой</a:t>
            </a:r>
            <a:br>
              <a:rPr lang="ru-RU" sz="2000" dirty="0"/>
            </a:br>
            <a:endParaRPr lang="ru-RU" sz="20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83320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ru-RU" sz="2800" b="1" dirty="0"/>
              <a:t>МЕТАГРАММЫ</a:t>
            </a: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/>
              <a:t>1. С "</a:t>
            </a:r>
            <a:r>
              <a:rPr lang="ru-RU" sz="2800" dirty="0" err="1"/>
              <a:t>д</a:t>
            </a:r>
            <a:r>
              <a:rPr lang="ru-RU" sz="2800" dirty="0"/>
              <a:t>" из года в год встречаем, С "т" за нами ходит вслед, С "</a:t>
            </a:r>
            <a:r>
              <a:rPr lang="ru-RU" sz="2800" dirty="0" err="1"/>
              <a:t>п</a:t>
            </a:r>
            <a:r>
              <a:rPr lang="ru-RU" sz="2800" dirty="0"/>
              <a:t>" в лесу мы замечаем, С "л" труду наносит вред.</a:t>
            </a:r>
            <a:br>
              <a:rPr lang="ru-RU" sz="2800" dirty="0"/>
            </a:br>
            <a:r>
              <a:rPr lang="ru-RU" sz="2800" dirty="0"/>
              <a:t>2. С "г" — полезное растение, С "</a:t>
            </a:r>
            <a:r>
              <a:rPr lang="ru-RU" sz="2800" dirty="0" err="1"/>
              <a:t>ш</a:t>
            </a:r>
            <a:r>
              <a:rPr lang="ru-RU" sz="2800" dirty="0"/>
              <a:t>" пугает нас порой, С "</a:t>
            </a:r>
            <a:r>
              <a:rPr lang="ru-RU" sz="2800" dirty="0" err="1"/>
              <a:t>п</a:t>
            </a:r>
            <a:r>
              <a:rPr lang="ru-RU" sz="2800" dirty="0"/>
              <a:t>" несет нам разрушение, С "в" навалена горой.</a:t>
            </a:r>
            <a:br>
              <a:rPr lang="ru-RU" sz="2800" dirty="0"/>
            </a:br>
            <a:r>
              <a:rPr lang="ru-RU" sz="2800" dirty="0"/>
              <a:t>3. С буквой "т" его все знают — Он с собой весну несет;</a:t>
            </a:r>
            <a:br>
              <a:rPr lang="ru-RU" sz="2800" dirty="0"/>
            </a:br>
            <a:r>
              <a:rPr lang="ru-RU" sz="2800" dirty="0"/>
              <a:t>С буквой "</a:t>
            </a:r>
            <a:r>
              <a:rPr lang="ru-RU" sz="2800" dirty="0" err="1"/>
              <a:t>ш</a:t>
            </a:r>
            <a:r>
              <a:rPr lang="ru-RU" sz="2800" dirty="0"/>
              <a:t>" всегда играют, Коль в строю отряд идет.</a:t>
            </a:r>
            <a:br>
              <a:rPr lang="ru-RU" sz="2800" dirty="0"/>
            </a:br>
            <a:r>
              <a:rPr lang="ru-RU" sz="2800" dirty="0"/>
              <a:t>4. С "м" я в море, С "в" я в поле, С "</a:t>
            </a:r>
            <a:r>
              <a:rPr lang="ru-RU" sz="2800" dirty="0" err="1"/>
              <a:t>п</a:t>
            </a:r>
            <a:r>
              <a:rPr lang="ru-RU" sz="2800" dirty="0"/>
              <a:t>" я в доме, С "г" в футболе.</a:t>
            </a:r>
            <a:br>
              <a:rPr lang="ru-RU" sz="2800" dirty="0"/>
            </a:br>
            <a:endParaRPr lang="ru-RU" sz="28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26196"/>
          </a:xfrm>
        </p:spPr>
        <p:txBody>
          <a:bodyPr>
            <a:noAutofit/>
          </a:bodyPr>
          <a:lstStyle/>
          <a:p>
            <a:r>
              <a:rPr lang="ru-RU" sz="2800" b="1" dirty="0"/>
              <a:t>ЛОГОГРИФЫ</a:t>
            </a: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/>
              <a:t>1. Я глубока и многоводна, И ты, как все, гордишься мной, А если букву мне прибавишь, Я птицей сделаюсь лесной.</a:t>
            </a:r>
            <a:br>
              <a:rPr lang="ru-RU" sz="2800" dirty="0"/>
            </a:br>
            <a:r>
              <a:rPr lang="ru-RU" sz="2800" dirty="0"/>
              <a:t>2. По морю двигаюсь я вплавь, Хвостом хоть лодку опрокину Но букву "</a:t>
            </a:r>
            <a:r>
              <a:rPr lang="ru-RU" sz="2800" dirty="0" err="1"/>
              <a:t>р</a:t>
            </a:r>
            <a:r>
              <a:rPr lang="ru-RU" sz="2800" dirty="0"/>
              <a:t>" в меня прибавь — И сразу островом застыну.</a:t>
            </a:r>
            <a:br>
              <a:rPr lang="ru-RU" sz="2800" dirty="0"/>
            </a:br>
            <a:r>
              <a:rPr lang="ru-RU" sz="2800" dirty="0"/>
              <a:t>3 Я в синем море под волнами Ползу тихонько иль лежу, Но с "к" я в летний день над вами Порой назойливо жужжу</a:t>
            </a:r>
            <a:br>
              <a:rPr lang="ru-RU" sz="2800" dirty="0"/>
            </a:br>
            <a:endParaRPr lang="ru-RU" sz="28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26196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ru-RU" sz="3200" b="1" dirty="0"/>
              <a:t>"ЕСЛИ..."</a:t>
            </a:r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/>
              <a:t> Первый участник пишет фразу, которая начинается со слова "Если...". Второй продолжает её (желательно так, или интересно, или смешно, или по крайней мере по теме) и потом пишет свою фразу с "если".</a:t>
            </a:r>
            <a:br>
              <a:rPr lang="ru-RU" sz="3200" dirty="0"/>
            </a:br>
            <a:endParaRPr lang="ru-RU" sz="32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26196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ru-RU" sz="2800" b="1" dirty="0"/>
              <a:t>ГОРОДА</a:t>
            </a: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/>
              <a:t>Первый игрок называет город, например, Москва. Следующий продолжает с той буквы, на которую окончилось первое слово, то есть с «А». Архангельск. Теперь цепочка продолжается с К. Киев. Владивосток. Курган. Стоит подкрепить знание российской географии пособием Зайцева «Марки. Города». По крайней мере, нашим мальчишкам это, наконец, дало возможность отличить город от страны. А то они норовили назвать Россию в качестве города. А еще обязательно повесьте карту – пусть высматривают эти самые города: большие и маленькие.</a:t>
            </a:r>
            <a:br>
              <a:rPr lang="ru-RU" sz="2800" dirty="0"/>
            </a:br>
            <a:endParaRPr lang="ru-RU" sz="2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40444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3600" dirty="0" smtClean="0"/>
              <a:t>Классификация интеллектуальных игр:</a:t>
            </a:r>
            <a:br>
              <a:rPr lang="ru-RU" sz="3600" dirty="0" smtClean="0"/>
            </a:br>
            <a:r>
              <a:rPr lang="ru-RU" sz="3600" dirty="0" smtClean="0"/>
              <a:t>1.</a:t>
            </a:r>
            <a:r>
              <a:rPr lang="ru-RU" sz="3600" u="sng" dirty="0" smtClean="0"/>
              <a:t>по игровому действию:</a:t>
            </a:r>
            <a:br>
              <a:rPr lang="ru-RU" sz="3600" u="sng" dirty="0" smtClean="0"/>
            </a:br>
            <a:r>
              <a:rPr lang="ru-RU" sz="3600" dirty="0" smtClean="0"/>
              <a:t>Предметные</a:t>
            </a: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 smtClean="0"/>
              <a:t>настольно-печатные</a:t>
            </a:r>
            <a:br>
              <a:rPr lang="ru-RU" sz="3600" dirty="0" smtClean="0"/>
            </a:br>
            <a:r>
              <a:rPr lang="ru-RU" sz="3600" dirty="0" smtClean="0"/>
              <a:t>настольно-предметные</a:t>
            </a:r>
            <a:br>
              <a:rPr lang="ru-RU" sz="3600" dirty="0" smtClean="0"/>
            </a:br>
            <a:r>
              <a:rPr lang="ru-RU" sz="3600" dirty="0" smtClean="0"/>
              <a:t>пространственные</a:t>
            </a:r>
            <a:endParaRPr lang="ru-RU" sz="36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26196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ru-RU" sz="2800" b="1" dirty="0"/>
              <a:t>Я ЗНАЮ</a:t>
            </a: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/>
              <a:t>В эту игру играют обычно с мячом. Стучали им об асфальт и твердили: «Я знаю пять имен мальчиков: Сережа, Саша, Леня, Лева, Боря». Выбирать можно что угодно: города, страны, продукты, книжных героев и т.д. Есть еще один вариант известной забавы. Все садятся в круг. Один из игроков садится в центр и обращается к кому-нибудь: «Назови пять предметов желтого цвета?», «Назови пять цветов, которые знаешь», «Пять слов на английском».</a:t>
            </a:r>
            <a:br>
              <a:rPr lang="ru-RU" sz="2800" dirty="0"/>
            </a:br>
            <a:endParaRPr lang="ru-RU" sz="28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26196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ru-RU" sz="2800" b="1" dirty="0" smtClean="0"/>
              <a:t>НАБОРЩИК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В качестве основного слова выбираем какое-нибудь длинное и мудреное: например, электрификация, </a:t>
            </a:r>
            <a:r>
              <a:rPr lang="ru-RU" sz="2800" dirty="0" err="1" smtClean="0"/>
              <a:t>драконология</a:t>
            </a:r>
            <a:r>
              <a:rPr lang="ru-RU" sz="2800" dirty="0" smtClean="0"/>
              <a:t>, обмундирование и т.д. Главное, чтобы было достаточно гласных и согласных. Каждому игроку по листочку бумаги и ручке. Задача: составить из исходного слова как можно больше слов.  Например, ЭЛЕКТРИФИКАЦИЯ: ЛИК, ЛЕКЦИЯ, ТАРИФ и т.д.  Победителем считается обычно автор наибольшего числа слов.</a:t>
            </a:r>
            <a:br>
              <a:rPr lang="ru-RU" sz="2800" dirty="0" smtClean="0"/>
            </a:br>
            <a:r>
              <a:rPr lang="ru-RU" sz="2800" dirty="0" smtClean="0"/>
              <a:t> </a:t>
            </a:r>
            <a:br>
              <a:rPr lang="ru-RU" sz="2800" dirty="0" smtClean="0"/>
            </a:br>
            <a:endParaRPr lang="ru-RU" sz="28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6929486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dirty="0" smtClean="0"/>
              <a:t>Игра «Наборщик»</a:t>
            </a:r>
            <a:br>
              <a:rPr lang="ru-RU" dirty="0" smtClean="0"/>
            </a:br>
            <a:r>
              <a:rPr lang="ru-RU" dirty="0" smtClean="0"/>
              <a:t>Телевизоры(ревизор, тело, розы, лев…)</a:t>
            </a:r>
            <a:br>
              <a:rPr lang="ru-RU" dirty="0" smtClean="0"/>
            </a:br>
            <a:r>
              <a:rPr lang="ru-RU" dirty="0" smtClean="0"/>
              <a:t>Прислуга (сила, </a:t>
            </a:r>
            <a:r>
              <a:rPr lang="ru-RU" dirty="0" err="1" smtClean="0"/>
              <a:t>слуга,при,игра</a:t>
            </a:r>
            <a:r>
              <a:rPr lang="ru-RU" dirty="0" smtClean="0"/>
              <a:t>, </a:t>
            </a:r>
            <a:r>
              <a:rPr lang="ru-RU" dirty="0" err="1" smtClean="0"/>
              <a:t>гир</a:t>
            </a:r>
            <a:r>
              <a:rPr lang="ru-RU" dirty="0" smtClean="0"/>
              <a:t>, угар…)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r>
              <a:rPr lang="ru-RU" b="1" dirty="0"/>
              <a:t> </a:t>
            </a:r>
            <a:endParaRPr lang="ru-RU" sz="27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532254" y="2771771"/>
          <a:ext cx="7111711" cy="3586186"/>
        </p:xfrm>
        <a:graphic>
          <a:graphicData uri="http://schemas.openxmlformats.org/drawingml/2006/table">
            <a:tbl>
              <a:tblPr/>
              <a:tblGrid>
                <a:gridCol w="713102"/>
                <a:gridCol w="710874"/>
                <a:gridCol w="710874"/>
                <a:gridCol w="710874"/>
                <a:gridCol w="710874"/>
                <a:gridCol w="710874"/>
                <a:gridCol w="710874"/>
                <a:gridCol w="710874"/>
                <a:gridCol w="710874"/>
                <a:gridCol w="711617"/>
              </a:tblGrid>
              <a:tr h="765053">
                <a:tc grid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Calibri"/>
                          <a:ea typeface="Calibri"/>
                          <a:cs typeface="Times New Roman"/>
                        </a:rPr>
                        <a:t>                                                        1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5053"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Calibri"/>
                          <a:ea typeface="Calibri"/>
                          <a:cs typeface="Times New Roman"/>
                        </a:rPr>
                        <a:t>                                             2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765053"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Calibri"/>
                          <a:ea typeface="Calibri"/>
                          <a:cs typeface="Times New Roman"/>
                        </a:rPr>
                        <a:t>                                3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65053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Calibri"/>
                          <a:ea typeface="Calibri"/>
                          <a:cs typeface="Times New Roman"/>
                        </a:rPr>
                        <a:t>                  4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259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100" dirty="0" smtClean="0"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500034" y="357166"/>
            <a:ext cx="8643966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                Кроссворд «Тыва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оюн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»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Тыва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оюн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ады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Аалда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малдын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турар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чери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Кижинин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чанынын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бир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хевири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Тыва чем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ады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Дириг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амытаннын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кол органы.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5786478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ru-RU" sz="2400" dirty="0" smtClean="0"/>
              <a:t>2. словесные:</a:t>
            </a:r>
            <a:br>
              <a:rPr lang="ru-RU" sz="2400" dirty="0" smtClean="0"/>
            </a:br>
            <a:r>
              <a:rPr lang="ru-RU" sz="2400" dirty="0" smtClean="0"/>
              <a:t>загадки</a:t>
            </a:r>
            <a:br>
              <a:rPr lang="ru-RU" sz="2400" dirty="0" smtClean="0"/>
            </a:br>
            <a:r>
              <a:rPr lang="ru-RU" sz="2400" dirty="0" smtClean="0"/>
              <a:t>логические загадки( и загадки-истории)</a:t>
            </a:r>
            <a:br>
              <a:rPr lang="ru-RU" sz="2400" dirty="0" smtClean="0"/>
            </a:br>
            <a:r>
              <a:rPr lang="ru-RU" sz="2400" dirty="0" smtClean="0"/>
              <a:t>НОМО</a:t>
            </a:r>
            <a:br>
              <a:rPr lang="ru-RU" sz="2400" dirty="0" smtClean="0"/>
            </a:br>
            <a:r>
              <a:rPr lang="ru-RU" sz="2400" dirty="0" smtClean="0"/>
              <a:t>игры в слова</a:t>
            </a:r>
            <a:br>
              <a:rPr lang="ru-RU" sz="2400" dirty="0" smtClean="0"/>
            </a:br>
            <a:r>
              <a:rPr lang="ru-RU" sz="2400" dirty="0" smtClean="0"/>
              <a:t>ребусы</a:t>
            </a:r>
            <a:br>
              <a:rPr lang="ru-RU" sz="2400" dirty="0" smtClean="0"/>
            </a:br>
            <a:r>
              <a:rPr lang="ru-RU" sz="2400" dirty="0" smtClean="0"/>
              <a:t>кроссворды</a:t>
            </a:r>
            <a:br>
              <a:rPr lang="ru-RU" sz="2400" dirty="0" smtClean="0"/>
            </a:br>
            <a:r>
              <a:rPr lang="ru-RU" sz="2400" dirty="0" smtClean="0"/>
              <a:t>викторины</a:t>
            </a:r>
            <a:endParaRPr lang="ru-RU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511816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2400" dirty="0" smtClean="0"/>
              <a:t>3.Компьютерные игры</a:t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u="sng" dirty="0" smtClean="0"/>
              <a:t>по количеству участников:</a:t>
            </a:r>
            <a:br>
              <a:rPr lang="ru-RU" sz="2400" u="sng" dirty="0" smtClean="0"/>
            </a:br>
            <a:r>
              <a:rPr lang="ru-RU" sz="2400" dirty="0" smtClean="0"/>
              <a:t>индивидуальные</a:t>
            </a:r>
            <a:br>
              <a:rPr lang="ru-RU" sz="2400" dirty="0" smtClean="0"/>
            </a:br>
            <a:r>
              <a:rPr lang="ru-RU" sz="2400" dirty="0" smtClean="0"/>
              <a:t>парные</a:t>
            </a:r>
            <a:br>
              <a:rPr lang="ru-RU" sz="2400" dirty="0" smtClean="0"/>
            </a:br>
            <a:r>
              <a:rPr lang="ru-RU" sz="2400" dirty="0" smtClean="0"/>
              <a:t>командные и массовые (викторины «Что? Где? Когда», «Пойми меня», «</a:t>
            </a:r>
            <a:r>
              <a:rPr lang="ru-RU" sz="2400" dirty="0" err="1" smtClean="0"/>
              <a:t>Брейн-ринг</a:t>
            </a:r>
            <a:r>
              <a:rPr lang="ru-RU" sz="2400" dirty="0" smtClean="0"/>
              <a:t>, «О, счастливчик», «Поле чудес»; мозговой штурм</a:t>
            </a:r>
            <a:br>
              <a:rPr lang="ru-RU" sz="2400" dirty="0" smtClean="0"/>
            </a:br>
            <a:r>
              <a:rPr lang="ru-RU" sz="2400" dirty="0" smtClean="0"/>
              <a:t> (А. Осборн)</a:t>
            </a:r>
            <a:endParaRPr lang="ru-RU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69006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dirty="0" smtClean="0"/>
              <a:t>По игровой цели:</a:t>
            </a:r>
            <a:br>
              <a:rPr lang="ru-RU" dirty="0" smtClean="0"/>
            </a:br>
            <a:r>
              <a:rPr lang="ru-RU" dirty="0" smtClean="0"/>
              <a:t>соревновательные</a:t>
            </a:r>
            <a:br>
              <a:rPr lang="ru-RU" dirty="0" smtClean="0"/>
            </a:br>
            <a:r>
              <a:rPr lang="ru-RU" dirty="0" smtClean="0"/>
              <a:t>пространственные и комбинированные</a:t>
            </a:r>
            <a:br>
              <a:rPr lang="ru-RU" dirty="0" smtClean="0"/>
            </a:br>
            <a:r>
              <a:rPr lang="ru-RU" dirty="0" smtClean="0"/>
              <a:t>логические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97634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lvl="0"/>
            <a:r>
              <a:rPr lang="ru-RU" sz="2800" dirty="0" smtClean="0"/>
              <a:t>Требования к постановке задачи в интеллектуальной игре:</a:t>
            </a:r>
            <a:br>
              <a:rPr lang="ru-RU" sz="2800" dirty="0" smtClean="0"/>
            </a:br>
            <a:r>
              <a:rPr lang="ru-RU" sz="2400" dirty="0"/>
              <a:t> сочетание посильности и определенной трудности - постепенное усложнение заданий; </a:t>
            </a:r>
            <a:br>
              <a:rPr lang="ru-RU" sz="2400" dirty="0"/>
            </a:br>
            <a:r>
              <a:rPr lang="ru-RU" sz="2400" dirty="0"/>
              <a:t>включение операций сравнения, сопоставления, обобщения, ведущих к активизации аналитической деятельности учащихся; </a:t>
            </a:r>
            <a:br>
              <a:rPr lang="ru-RU" sz="2400" dirty="0"/>
            </a:br>
            <a:r>
              <a:rPr lang="ru-RU" sz="2400" dirty="0"/>
              <a:t>введение операции “переноса знаний” в новую ситуацию; связанность заданий с интересами и жизненным опытом учащихся</a:t>
            </a:r>
            <a:br>
              <a:rPr lang="ru-RU" sz="2400" dirty="0"/>
            </a:br>
            <a:r>
              <a:rPr lang="ru-RU" sz="2400" dirty="0"/>
              <a:t>учёт степени </a:t>
            </a:r>
            <a:r>
              <a:rPr lang="ru-RU" sz="2400" dirty="0" err="1"/>
              <a:t>сформированности</a:t>
            </a:r>
            <a:r>
              <a:rPr lang="ru-RU" sz="2400" dirty="0"/>
              <a:t> теоретического мышления ребенка </a:t>
            </a:r>
            <a:br>
              <a:rPr lang="ru-RU" sz="2400" dirty="0"/>
            </a:br>
            <a:r>
              <a:rPr lang="ru-RU" sz="2400" dirty="0"/>
              <a:t>использование двигательных упражнений при формулировании вопроса и как подсказки для поиска правильного ответа; </a:t>
            </a:r>
            <a:br>
              <a:rPr lang="ru-RU" sz="2400" dirty="0"/>
            </a:br>
            <a:r>
              <a:rPr lang="ru-RU" sz="2400" dirty="0"/>
              <a:t>разыгрывание импровизированных сцен по ключевым моментам задания, </a:t>
            </a:r>
            <a:br>
              <a:rPr lang="ru-RU" sz="2400" dirty="0"/>
            </a:br>
            <a:r>
              <a:rPr lang="ru-RU" sz="2400" dirty="0"/>
              <a:t>применение парадоксальных вопросов для вызывания эмоциональных реакций.</a:t>
            </a:r>
            <a:br>
              <a:rPr lang="ru-RU" sz="2400" dirty="0"/>
            </a:br>
            <a:endParaRPr lang="ru-RU" sz="2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440510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b="1" dirty="0"/>
              <a:t>Ребусы</a:t>
            </a:r>
            <a:r>
              <a:rPr lang="ru-RU" dirty="0"/>
              <a:t> - это игра, в которой зашифрованы слова, фразы или целые высказывания при помощи рисунков в сочетании с буквами и знаками.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97634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ru-RU" sz="2400" dirty="0"/>
              <a:t>К </a:t>
            </a:r>
            <a:r>
              <a:rPr lang="ru-RU" sz="2400" b="1" dirty="0"/>
              <a:t>словесным</a:t>
            </a:r>
            <a:r>
              <a:rPr lang="ru-RU" sz="2400" dirty="0"/>
              <a:t> играм - задачам относятся шарады, </a:t>
            </a:r>
            <a:r>
              <a:rPr lang="ru-RU" sz="2400" dirty="0" err="1"/>
              <a:t>метаграммы</a:t>
            </a:r>
            <a:r>
              <a:rPr lang="ru-RU" sz="2400" dirty="0"/>
              <a:t>, анаграммы, логогрифы и другие задачи и игры, основанные на  изменениях и переменах в составе загаданных слов. В обычных загадках слово, определяющее предмет или явление, которое нужно отгадать, никаким изменениям не подвергается. Его можно с чем-то сравнить, можно приводить различные признаки, облегчающие отгадывание, но само слово, его смысл, его значение должны оставаться неизменными. Словесные задачи, наоборот, основаны на разделении слов на части, на перестановке или замене в них букв, на добавлении или сокращении некоторых букв или слогов, а значит, и на непрерывно меняющихся значениях задуманного слова, зависящих от этих изменений.</a:t>
            </a:r>
            <a:br>
              <a:rPr lang="ru-RU" sz="2400" dirty="0"/>
            </a:br>
            <a:endParaRPr lang="ru-RU" sz="2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69072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ru-RU" sz="2400" b="1" i="1" dirty="0"/>
              <a:t>Шарада</a:t>
            </a:r>
            <a:r>
              <a:rPr lang="ru-RU" sz="2400" dirty="0"/>
              <a:t>. Шарадой называется загадка, в которой загаданное слово состоит из нескольких составных частей, каждая из которых представляет собой отдельное слово, например "</a:t>
            </a:r>
            <a:r>
              <a:rPr lang="ru-RU" sz="2400" dirty="0" err="1"/>
              <a:t>пар-ус</a:t>
            </a:r>
            <a:r>
              <a:rPr lang="ru-RU" sz="2400" dirty="0"/>
              <a:t>", "</a:t>
            </a:r>
            <a:r>
              <a:rPr lang="ru-RU" sz="2400" dirty="0" err="1"/>
              <a:t>вино-град</a:t>
            </a:r>
            <a:r>
              <a:rPr lang="ru-RU" sz="2400" dirty="0"/>
              <a:t>", "</a:t>
            </a:r>
            <a:r>
              <a:rPr lang="ru-RU" sz="2400" dirty="0" err="1"/>
              <a:t>бой-кот</a:t>
            </a:r>
            <a:r>
              <a:rPr lang="ru-RU" sz="2400" dirty="0"/>
              <a:t>" и т. п. Для отгадывания шарады даются вначале признаки отдельных слов (частей) ее образующих, а в конце дается объяснение целого слова, которое нужно отгадать.</a:t>
            </a:r>
            <a:br>
              <a:rPr lang="ru-RU" sz="2400" dirty="0"/>
            </a:br>
            <a:r>
              <a:rPr lang="ru-RU" sz="2400" dirty="0"/>
              <a:t>Вот, например, как в стихах можно зашифровать слово "парус":</a:t>
            </a:r>
            <a:br>
              <a:rPr lang="ru-RU" sz="2400" dirty="0"/>
            </a:br>
            <a:r>
              <a:rPr lang="ru-RU" sz="2400" dirty="0"/>
              <a:t>Три буквы облаками реют: Две видны на лице мужском А целое порой белеет "В тумане моря </a:t>
            </a:r>
            <a:r>
              <a:rPr lang="ru-RU" sz="2400" dirty="0" err="1"/>
              <a:t>голубом</a:t>
            </a:r>
            <a:r>
              <a:rPr lang="ru-RU" sz="2400" dirty="0"/>
              <a:t>".</a:t>
            </a:r>
            <a:br>
              <a:rPr lang="ru-RU" sz="2400" dirty="0"/>
            </a:br>
            <a:r>
              <a:rPr lang="ru-RU" sz="2400" dirty="0"/>
              <a:t>Шарада всегда отгадывается по частям. Отгадывание отдельных частей слова облегчает отгадывание целого слова. Шарада по своему характеру ближе к обычным загадкам, чем другие виды словесных задач.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383</Words>
  <Application>Microsoft Office PowerPoint</Application>
  <PresentationFormat>Экран (4:3)</PresentationFormat>
  <Paragraphs>35</Paragraphs>
  <Slides>23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Тема Office</vt:lpstr>
      <vt:lpstr>Организация игровой деятельности школьников  в библиотеке</vt:lpstr>
      <vt:lpstr>Классификация интеллектуальных игр: 1.по игровому действию: Предметные настольно-печатные настольно-предметные пространственные</vt:lpstr>
      <vt:lpstr>2. словесные: загадки логические загадки( и загадки-истории) НОМО игры в слова ребусы кроссворды викторины</vt:lpstr>
      <vt:lpstr>3.Компьютерные игры  по количеству участников: индивидуальные парные командные и массовые (викторины «Что? Где? Когда», «Пойми меня», «Брейн-ринг, «О, счастливчик», «Поле чудес»; мозговой штурм  (А. Осборн)</vt:lpstr>
      <vt:lpstr>По игровой цели: соревновательные пространственные и комбинированные логические</vt:lpstr>
      <vt:lpstr>Требования к постановке задачи в интеллектуальной игре:  сочетание посильности и определенной трудности - постепенное усложнение заданий;  включение операций сравнения, сопоставления, обобщения, ведущих к активизации аналитической деятельности учащихся;  введение операции “переноса знаний” в новую ситуацию; связанность заданий с интересами и жизненным опытом учащихся учёт степени сформированности теоретического мышления ребенка  использование двигательных упражнений при формулировании вопроса и как подсказки для поиска правильного ответа;  разыгрывание импровизированных сцен по ключевым моментам задания,  применение парадоксальных вопросов для вызывания эмоциональных реакций. </vt:lpstr>
      <vt:lpstr>Ребусы - это игра, в которой зашифрованы слова, фразы или целые высказывания при помощи рисунков в сочетании с буквами и знаками.</vt:lpstr>
      <vt:lpstr>К словесным играм - задачам относятся шарады, метаграммы, анаграммы, логогрифы и другие задачи и игры, основанные на  изменениях и переменах в составе загаданных слов. В обычных загадках слово, определяющее предмет или явление, которое нужно отгадать, никаким изменениям не подвергается. Его можно с чем-то сравнить, можно приводить различные признаки, облегчающие отгадывание, но само слово, его смысл, его значение должны оставаться неизменными. Словесные задачи, наоборот, основаны на разделении слов на части, на перестановке или замене в них букв, на добавлении или сокращении некоторых букв или слогов, а значит, и на непрерывно меняющихся значениях задуманного слова, зависящих от этих изменений. </vt:lpstr>
      <vt:lpstr>Шарада. Шарадой называется загадка, в которой загаданное слово состоит из нескольких составных частей, каждая из которых представляет собой отдельное слово, например "пар-ус", "вино-град", "бой-кот" и т. п. Для отгадывания шарады даются вначале признаки отдельных слов (частей) ее образующих, а в конце дается объяснение целого слова, которое нужно отгадать. Вот, например, как в стихах можно зашифровать слово "парус": Три буквы облаками реют: Две видны на лице мужском А целое порой белеет "В тумане моря голубом". Шарада всегда отгадывается по частям. Отгадывание отдельных частей слова облегчает отгадывание целого слова. Шарада по своему характеру ближе к обычным загадкам, чем другие виды словесных задач.</vt:lpstr>
      <vt:lpstr>Метаграмма. Задача, основанная на последовательном изменении в слове одной или нескольких букв, называется метаграммой. Это наиболее легкий вид словесных задач, так как достаточно по приводимым признакам отгадать слово с одной из указанных букв, чтобы легко было определить и все остальные слова. С "б" смертельной я бываю, С "м" меха я пожираю, С "р" актеру я нужна С "с" для повара важна. (боль, моль, роль, соль) В метаграммах может меняться не только первая, но и любая другая буква, например последняя Я с "в" от непогоды вас укрою, А с "т" я землю носом рою. (кров, крот) Могут меняться и целые слоги.</vt:lpstr>
      <vt:lpstr>Логогриф. Логогриф отличается от метаграммы тем, что в метаграмме одна буква заменяется другой, а в логогрифе какая-нибудь буква отнимается совсем или же, наоборот, прибавляется новая. Если, например, в слове "плот" после первой буквы вставить букву "и", то получится слово "пилот". Основанная на этом изменении загадка в стихах может быть выражена так: Ты через реку переправишь На мне людей, и скот, и груз, Но если "и" в меня ты вставишь, То я на воздух подымусь! Можно было бы, конечно, для составления этого логогрифа взять сначала слово "пилот", а затем, выбросив из него "и", получить слово "плот". Тогда задача могла бы выглядеть так: Я ношусь в морях воздушных, А отнимешь букву "и" — По реке пойду послушно И с товаром и с людьми. </vt:lpstr>
      <vt:lpstr>Анаграммы. Если какое-либо слово от перестановки в нем букв образует другое слово, имеющее иной смысл, то эти слова называются анаграммами, например: "липа"— "пила". Зашифровка этих слов в стихах, может быть выражена так. Легко дыша в моей тени, Меня ты летом часто хвалишь. Но буквы переставь мои, И целый лес ты мною свалишь. Есть много слов, которые меняют свой смысл, если прочесть их с конца, например: "нос" — "сон". В стихах задача может выглядеть так Задачу ты решишь свободно. Я небольшая часть лица, Но если ты прочтешь меня с конца, Во мне увидеть можешь, что угодно Помимо перечисленных, существуют и другие виды словесных задач.</vt:lpstr>
      <vt:lpstr>Загадка - метафорическое выражение, в котором один предмет изображается через посредство другого, имеющего с ним хотя бы отдаленное сходство. В древности загадка - средство испытания мудрости, теперь - народная забава. Загадка - это мудреный вопрос. Основное назначение загадки в том, что она развивает в человеке догадливость, сообразительность. Жанр загадки отличается тем, что требует отгадать описываемый предмет. Поэтому загадка имеет большое значение в формировании интеллекта. Отгадывание загадки предполагает наличие знаний, представлений о целом ряде предметов, явлений окружающего нас мира, расширяет кругозор, приучает к наблюдениям, сосредотачивает внимание на отгадываемом предмете, на слове, которое описывает его, на звуке, который помогает отгадать загадку и т. д.</vt:lpstr>
      <vt:lpstr>Виды загадок: загадка-описание (Вместе с солнышком встает, на заре для нас поет) загадка-метафора (Висит груша, нельзя скушать)  загадка-противопоставление (Черен, а не ворон, рогат, а не бык)  загадка с напрашивающейся рифмой (Всему лесу краса, а зовут ее…)  загадка-обманка (Простой вопрос для малышей: кого боится кот?...) загадка-шутка (От чего утка плавает) загадка-история, логическая задача </vt:lpstr>
      <vt:lpstr>ШАРАДЫ 1. Начало деревом зовется, Конец — читатели мои, Здесь в книге целое найдется, И в каждой строчке есть они. 2. Первое я в удивлении восклицаю, Второе с книжной полки я снимаю, Когда же Первое с вторым соединится, Получится мельчайшая частица 3. Часть танца — слог мой первый, Вино — мой слог второй, На целом перевозят Чрез реку бечевой. 4 Мой первый слог — предлог, И во втором мы проживем все лето, А целое от нас и вас Давно уж ждет ответа 5 Начало — голос птицы, Конец на дне пруда, А целое в музее Найдете без труда 6 Первый слог найдешь средь нот, А второе — бык несет. Хочешь целое найти, Так ищи его в пути, 7 Мое начало есть в свинце, И в серебре, и в стали, А корабли в моем конце Вчера к причалу стали И если дружен ты со мной, Настойчив в тренировках, Ты будешь в холод, в дождь и зной Выносливым и ловким. 8 Мой первый слог Найдешь тогда, Когда в котле, Кипит вода, Местоименье — слог второй, А в целом — Школьный столик твой </vt:lpstr>
      <vt:lpstr>МЕТАГРАММЫ 1. С "д" из года в год встречаем, С "т" за нами ходит вслед, С "п" в лесу мы замечаем, С "л" труду наносит вред. 2. С "г" — полезное растение, С "ш" пугает нас порой, С "п" несет нам разрушение, С "в" навалена горой. 3. С буквой "т" его все знают — Он с собой весну несет; С буквой "ш" всегда играют, Коль в строю отряд идет. 4. С "м" я в море, С "в" я в поле, С "п" я в доме, С "г" в футболе. </vt:lpstr>
      <vt:lpstr>ЛОГОГРИФЫ 1. Я глубока и многоводна, И ты, как все, гордишься мной, А если букву мне прибавишь, Я птицей сделаюсь лесной. 2. По морю двигаюсь я вплавь, Хвостом хоть лодку опрокину Но букву "р" в меня прибавь — И сразу островом застыну. 3 Я в синем море под волнами Ползу тихонько иль лежу, Но с "к" я в летний день над вами Порой назойливо жужжу </vt:lpstr>
      <vt:lpstr>"ЕСЛИ..."  Первый участник пишет фразу, которая начинается со слова "Если...". Второй продолжает её (желательно так, или интересно, или смешно, или по крайней мере по теме) и потом пишет свою фразу с "если". </vt:lpstr>
      <vt:lpstr>ГОРОДА Первый игрок называет город, например, Москва. Следующий продолжает с той буквы, на которую окончилось первое слово, то есть с «А». Архангельск. Теперь цепочка продолжается с К. Киев. Владивосток. Курган. Стоит подкрепить знание российской географии пособием Зайцева «Марки. Города». По крайней мере, нашим мальчишкам это, наконец, дало возможность отличить город от страны. А то они норовили назвать Россию в качестве города. А еще обязательно повесьте карту – пусть высматривают эти самые города: большие и маленькие. </vt:lpstr>
      <vt:lpstr>Я ЗНАЮ В эту игру играют обычно с мячом. Стучали им об асфальт и твердили: «Я знаю пять имен мальчиков: Сережа, Саша, Леня, Лева, Боря». Выбирать можно что угодно: города, страны, продукты, книжных героев и т.д. Есть еще один вариант известной забавы. Все садятся в круг. Один из игроков садится в центр и обращается к кому-нибудь: «Назови пять предметов желтого цвета?», «Назови пять цветов, которые знаешь», «Пять слов на английском». </vt:lpstr>
      <vt:lpstr>НАБОРЩИК В качестве основного слова выбираем какое-нибудь длинное и мудреное: например, электрификация, драконология, обмундирование и т.д. Главное, чтобы было достаточно гласных и согласных. Каждому игроку по листочку бумаги и ручке. Задача: составить из исходного слова как можно больше слов.  Например, ЭЛЕКТРИФИКАЦИЯ: ЛИК, ЛЕКЦИЯ, ТАРИФ и т.д.  Победителем считается обычно автор наибольшего числа слов.   </vt:lpstr>
      <vt:lpstr>Игра «Наборщик» Телевизоры(ревизор, тело, розы, лев…) Прислуга (сила, слуга,при,игра, гир, угар…)  </vt:lpstr>
      <vt:lpstr>  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Организация игровой деятельности школьников  в библиотеке</dc:title>
  <dc:creator>User</dc:creator>
  <cp:lastModifiedBy>User</cp:lastModifiedBy>
  <cp:revision>14</cp:revision>
  <dcterms:created xsi:type="dcterms:W3CDTF">2015-03-04T08:40:24Z</dcterms:created>
  <dcterms:modified xsi:type="dcterms:W3CDTF">2015-03-04T10:19:29Z</dcterms:modified>
</cp:coreProperties>
</file>