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0" r:id="rId3"/>
    <p:sldId id="261" r:id="rId4"/>
    <p:sldId id="262" r:id="rId5"/>
    <p:sldId id="271" r:id="rId6"/>
    <p:sldId id="273" r:id="rId7"/>
    <p:sldId id="274" r:id="rId8"/>
    <p:sldId id="265" r:id="rId9"/>
    <p:sldId id="276" r:id="rId10"/>
    <p:sldId id="269" r:id="rId11"/>
    <p:sldId id="27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1DC7-796E-4C99-B053-1A46995C3746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2282-22FD-41BB-9442-0A3EE5AA2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1DC7-796E-4C99-B053-1A46995C3746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2282-22FD-41BB-9442-0A3EE5AA2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1DC7-796E-4C99-B053-1A46995C3746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2282-22FD-41BB-9442-0A3EE5AA2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1DC7-796E-4C99-B053-1A46995C3746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2282-22FD-41BB-9442-0A3EE5AA2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1DC7-796E-4C99-B053-1A46995C3746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2282-22FD-41BB-9442-0A3EE5AA2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1DC7-796E-4C99-B053-1A46995C3746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2282-22FD-41BB-9442-0A3EE5AA2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1DC7-796E-4C99-B053-1A46995C3746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2282-22FD-41BB-9442-0A3EE5AA2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1DC7-796E-4C99-B053-1A46995C3746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2282-22FD-41BB-9442-0A3EE5AA2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1DC7-796E-4C99-B053-1A46995C3746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2282-22FD-41BB-9442-0A3EE5AA2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1DC7-796E-4C99-B053-1A46995C3746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2282-22FD-41BB-9442-0A3EE5AA2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1DC7-796E-4C99-B053-1A46995C3746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2282-22FD-41BB-9442-0A3EE5AA2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11DC7-796E-4C99-B053-1A46995C3746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12282-22FD-41BB-9442-0A3EE5AA2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6920151"/>
              </p:ext>
            </p:extLst>
          </p:nvPr>
        </p:nvGraphicFramePr>
        <p:xfrm>
          <a:off x="285720" y="0"/>
          <a:ext cx="8572538" cy="6339840"/>
        </p:xfrm>
        <a:graphic>
          <a:graphicData uri="http://schemas.openxmlformats.org/drawingml/2006/table">
            <a:tbl>
              <a:tblPr/>
              <a:tblGrid>
                <a:gridCol w="329713"/>
                <a:gridCol w="329713"/>
                <a:gridCol w="329713"/>
                <a:gridCol w="329713"/>
                <a:gridCol w="329713"/>
                <a:gridCol w="329713"/>
                <a:gridCol w="329713"/>
                <a:gridCol w="329713"/>
                <a:gridCol w="329713"/>
                <a:gridCol w="329713"/>
                <a:gridCol w="329713"/>
                <a:gridCol w="329713"/>
                <a:gridCol w="329713"/>
                <a:gridCol w="329713"/>
                <a:gridCol w="329713"/>
                <a:gridCol w="329713"/>
                <a:gridCol w="329713"/>
                <a:gridCol w="329713"/>
                <a:gridCol w="329713"/>
                <a:gridCol w="329713"/>
                <a:gridCol w="329713"/>
                <a:gridCol w="329713"/>
                <a:gridCol w="329713"/>
                <a:gridCol w="329713"/>
                <a:gridCol w="329713"/>
                <a:gridCol w="329713"/>
              </a:tblGrid>
              <a:tr h="4629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  <a:endParaRPr lang="ru-RU" sz="3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  <a:endParaRPr lang="ru-RU" sz="3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  <a:endParaRPr lang="ru-RU" sz="3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  <a:endParaRPr lang="ru-RU" sz="3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  <a:endParaRPr lang="ru-RU" sz="3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  <a:endParaRPr lang="ru-RU" sz="3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  <a:endParaRPr lang="ru-RU" sz="3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  <a:endParaRPr lang="ru-RU" sz="3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  <a:endParaRPr lang="ru-RU" sz="3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85852" y="260648"/>
            <a:ext cx="30251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0" cap="none" spc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</a:rPr>
              <a:t>х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473" y="1196752"/>
            <a:ext cx="61615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0" cap="none" spc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</a:rPr>
              <a:t>+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260648"/>
            <a:ext cx="30251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0" cap="none" spc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</a:rPr>
              <a:t>х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71868" y="1196752"/>
            <a:ext cx="64009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0" cap="none" spc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</a:rPr>
              <a:t>+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286644" y="260648"/>
            <a:ext cx="30251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0" cap="none" spc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</a:rPr>
              <a:t>х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572263" y="1196752"/>
            <a:ext cx="31239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0" cap="none" spc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</a:rPr>
              <a:t>+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85852" y="4149080"/>
            <a:ext cx="30251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0" cap="none" spc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</a:rPr>
              <a:t>х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42910" y="5157192"/>
            <a:ext cx="31239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0" cap="none" spc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</a:rPr>
              <a:t>+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214810" y="4149080"/>
            <a:ext cx="30251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0" cap="none" spc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</a:rPr>
              <a:t>х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95194" y="5157192"/>
            <a:ext cx="31239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0" cap="none" spc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</a:rPr>
              <a:t>+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050670" y="4149080"/>
            <a:ext cx="53849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0" cap="none" spc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</a:rPr>
              <a:t>х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572264" y="5157192"/>
            <a:ext cx="31239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0" cap="none" spc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6" name="Picture 12" descr="C:\Users\Юрий\AppData\Local\Microsoft\Windows\Temporary Internet Files\Content.IE5\GKPN1Z7S\hqdefaul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552990"/>
            <a:ext cx="7003032" cy="56843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1556792"/>
            <a:ext cx="70567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«Не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для школы, а для жизни мы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учимся». 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392038"/>
            <a:ext cx="8460432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106 ∙ 6             67000: 100            140 ∙ 5             350 : 70</a:t>
            </a:r>
            <a:endParaRPr kumimoji="0" lang="ru-RU" altLang="zh-CN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700 ∙ </a:t>
            </a:r>
            <a:r>
              <a:rPr kumimoji="0" lang="ru-RU" altLang="zh-CN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7             </a:t>
            </a:r>
            <a:r>
              <a:rPr kumimoji="0" lang="ru-RU" altLang="zh-CN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40  ∙ 20                   250</a:t>
            </a:r>
            <a:r>
              <a:rPr kumimoji="0" lang="ru-RU" altLang="zh-CN" sz="6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altLang="zh-CN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∙ 4             160 : 5</a:t>
            </a:r>
            <a:endParaRPr kumimoji="0" lang="ru-RU" altLang="zh-CN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450 : 3              360 : 2                      810 : 9              500</a:t>
            </a:r>
            <a:r>
              <a:rPr kumimoji="0" lang="ru-RU" altLang="zh-CN" sz="6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altLang="zh-CN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∙ 30</a:t>
            </a:r>
            <a:endParaRPr kumimoji="0" lang="ru-RU" altLang="zh-CN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730199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636   700   4900   1000</a:t>
            </a:r>
          </a:p>
          <a:p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150   90   670   5   800</a:t>
            </a:r>
          </a:p>
          <a:p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32    180   15000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2285992"/>
            <a:ext cx="3642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/>
              <a:t>421 ∙ 287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412776"/>
            <a:ext cx="8762803" cy="415498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ru-RU" sz="4400" b="1" dirty="0" smtClean="0"/>
              <a:t>ТЕМА УРОКА:</a:t>
            </a:r>
          </a:p>
          <a:p>
            <a:endParaRPr lang="ru-RU" sz="4400" b="1" dirty="0" smtClean="0"/>
          </a:p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УМНОЖЕНИЕ МНОГОЗНАЧНЫХ </a:t>
            </a:r>
            <a:b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ЧИСЕЛ НА ТРЁХЗНАЧНОЕ ЧИСЛО.</a:t>
            </a:r>
          </a:p>
          <a:p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87853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ЦЕЛЬ УРОКА :</a:t>
            </a:r>
          </a:p>
          <a:p>
            <a:endParaRPr lang="ru-RU" sz="4400" b="1" dirty="0" smtClean="0"/>
          </a:p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ПРОДОЛЖИТЬ ОТРАБАТЫВАТЬ</a:t>
            </a:r>
          </a:p>
          <a:p>
            <a:endParaRPr lang="ru-RU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УМЕНИЯ ПРОИЗВОДИТЬ</a:t>
            </a:r>
            <a:b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ВЫЧИСЛЕНИЯ С </a:t>
            </a:r>
          </a:p>
          <a:p>
            <a:endParaRPr lang="ru-RU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МНОГОЗНАЧНЫМИ ЧИСЛАМИ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11772612"/>
              </p:ext>
            </p:extLst>
          </p:nvPr>
        </p:nvGraphicFramePr>
        <p:xfrm>
          <a:off x="0" y="0"/>
          <a:ext cx="9143994" cy="60933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782"/>
                <a:gridCol w="456782"/>
                <a:gridCol w="456782"/>
                <a:gridCol w="456782"/>
                <a:gridCol w="456782"/>
                <a:gridCol w="456782"/>
                <a:gridCol w="456782"/>
                <a:gridCol w="456782"/>
                <a:gridCol w="456782"/>
                <a:gridCol w="456782"/>
                <a:gridCol w="456782"/>
                <a:gridCol w="456782"/>
                <a:gridCol w="456782"/>
                <a:gridCol w="456782"/>
                <a:gridCol w="456782"/>
                <a:gridCol w="456782"/>
                <a:gridCol w="456782"/>
                <a:gridCol w="640573"/>
                <a:gridCol w="738127"/>
              </a:tblGrid>
              <a:tr h="1216516">
                <a:tc gridSpan="1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Найдите в вычислениях ошибки и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запишите в тетрадь верные</a:t>
                      </a:r>
                      <a:r>
                        <a:rPr lang="ru-RU" sz="4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решения</a:t>
                      </a:r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28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4649"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3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6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5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2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4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8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4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3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1</a:t>
                      </a:r>
                      <a:endParaRPr lang="ru-RU" sz="4000" dirty="0"/>
                    </a:p>
                  </a:txBody>
                  <a:tcPr/>
                </a:tc>
              </a:tr>
              <a:tr h="714649">
                <a:tc>
                  <a:txBody>
                    <a:bodyPr/>
                    <a:lstStyle/>
                    <a:p>
                      <a:endParaRPr lang="ru-R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2</a:t>
                      </a:r>
                      <a:endParaRPr lang="ru-RU" sz="4000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1</a:t>
                      </a:r>
                      <a:endParaRPr lang="ru-RU" sz="4000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4</a:t>
                      </a:r>
                      <a:endParaRPr lang="ru-RU" sz="4000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1</a:t>
                      </a:r>
                      <a:endParaRPr lang="ru-RU" sz="4000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0</a:t>
                      </a:r>
                      <a:endParaRPr lang="ru-RU" sz="4000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2</a:t>
                      </a:r>
                      <a:endParaRPr lang="ru-RU" sz="4000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2</a:t>
                      </a:r>
                      <a:endParaRPr lang="ru-RU" sz="4000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6</a:t>
                      </a:r>
                      <a:endParaRPr lang="ru-RU" sz="4000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7</a:t>
                      </a:r>
                      <a:endParaRPr lang="ru-RU" sz="4000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649"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1</a:t>
                      </a:r>
                      <a:endParaRPr lang="ru-RU" sz="4000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4</a:t>
                      </a:r>
                      <a:endParaRPr lang="ru-RU" sz="4000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6</a:t>
                      </a:r>
                      <a:endParaRPr lang="ru-RU" sz="4000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0</a:t>
                      </a:r>
                      <a:endParaRPr lang="ru-RU" sz="4000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4</a:t>
                      </a:r>
                      <a:endParaRPr lang="ru-RU" sz="4000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9</a:t>
                      </a:r>
                      <a:endParaRPr lang="ru-RU" sz="4000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6</a:t>
                      </a:r>
                      <a:endParaRPr lang="ru-RU" sz="4000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3</a:t>
                      </a:r>
                      <a:endParaRPr lang="ru-RU" sz="4000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0</a:t>
                      </a:r>
                      <a:endParaRPr lang="ru-RU" sz="4000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1</a:t>
                      </a:r>
                      <a:endParaRPr lang="ru-RU" sz="4000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7</a:t>
                      </a:r>
                      <a:endParaRPr lang="ru-RU" sz="4000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14649">
                <a:tc>
                  <a:txBody>
                    <a:bodyPr/>
                    <a:lstStyle/>
                    <a:p>
                      <a:endParaRPr lang="ru-R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3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6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5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2</a:t>
                      </a:r>
                      <a:endParaRPr lang="ru-RU" sz="4000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4</a:t>
                      </a:r>
                      <a:endParaRPr lang="ru-RU" sz="4000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8</a:t>
                      </a:r>
                      <a:endParaRPr lang="ru-RU" sz="4000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2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5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8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6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</a:tr>
              <a:tr h="714649"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7</a:t>
                      </a:r>
                      <a:endParaRPr lang="ru-RU" sz="4000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3</a:t>
                      </a:r>
                      <a:endParaRPr lang="ru-RU" sz="4000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0</a:t>
                      </a:r>
                      <a:endParaRPr lang="ru-RU" sz="4000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smtClean="0"/>
                        <a:t>2</a:t>
                      </a:r>
                      <a:endParaRPr lang="ru-RU" sz="4000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9</a:t>
                      </a:r>
                      <a:endParaRPr lang="ru-RU" sz="4000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7</a:t>
                      </a:r>
                      <a:endParaRPr lang="ru-RU" sz="4000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6</a:t>
                      </a:r>
                      <a:endParaRPr lang="ru-RU" sz="4000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8</a:t>
                      </a:r>
                      <a:endParaRPr lang="ru-RU" sz="4000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6</a:t>
                      </a:r>
                      <a:endParaRPr lang="ru-RU" sz="4000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2</a:t>
                      </a:r>
                      <a:endParaRPr lang="ru-RU" sz="4000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649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1</a:t>
                      </a:r>
                      <a:endParaRPr lang="ru-RU" sz="4000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2</a:t>
                      </a:r>
                      <a:endParaRPr lang="ru-RU" sz="4000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4</a:t>
                      </a:r>
                      <a:endParaRPr lang="ru-RU" sz="4000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1</a:t>
                      </a:r>
                      <a:endParaRPr lang="ru-RU" sz="4000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0</a:t>
                      </a:r>
                      <a:endParaRPr lang="ru-RU" sz="4000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1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1</a:t>
                      </a:r>
                      <a:endParaRPr lang="ru-RU" sz="4000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5</a:t>
                      </a:r>
                      <a:endParaRPr lang="ru-RU" sz="4000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0</a:t>
                      </a:r>
                      <a:endParaRPr lang="ru-RU" sz="4000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7</a:t>
                      </a:r>
                      <a:endParaRPr lang="ru-RU" sz="4000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7</a:t>
                      </a:r>
                      <a:endParaRPr lang="ru-RU" sz="4000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2214554"/>
            <a:ext cx="500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х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 flipV="1">
            <a:off x="3714744" y="2357430"/>
            <a:ext cx="2840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х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876256" y="2285992"/>
            <a:ext cx="500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х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286116" y="3571876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+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072198" y="3643314"/>
            <a:ext cx="816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+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643314"/>
            <a:ext cx="5516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+</a:t>
            </a:r>
            <a:endParaRPr lang="ru-RU" sz="4000" dirty="0"/>
          </a:p>
        </p:txBody>
      </p:sp>
      <p:sp>
        <p:nvSpPr>
          <p:cNvPr id="9" name="Блок-схема: узел 8"/>
          <p:cNvSpPr/>
          <p:nvPr/>
        </p:nvSpPr>
        <p:spPr>
          <a:xfrm rot="20801533">
            <a:off x="42468" y="256173"/>
            <a:ext cx="412568" cy="417119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277</Words>
  <Application>Microsoft Office PowerPoint</Application>
  <PresentationFormat>Экран (4:3)</PresentationFormat>
  <Paragraphs>435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teacher</cp:lastModifiedBy>
  <cp:revision>46</cp:revision>
  <dcterms:created xsi:type="dcterms:W3CDTF">2015-02-21T10:30:14Z</dcterms:created>
  <dcterms:modified xsi:type="dcterms:W3CDTF">2015-03-12T14:03:03Z</dcterms:modified>
</cp:coreProperties>
</file>