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Артист Питер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39499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M – 1, n – 2, p – 3, b</a:t>
            </a:r>
            <a:r>
              <a:rPr lang="ru-RU" sz="3200" dirty="0" smtClean="0"/>
              <a:t> – 4</a:t>
            </a:r>
            <a:r>
              <a:rPr lang="en-US" sz="3200" dirty="0" smtClean="0"/>
              <a:t>, d </a:t>
            </a:r>
            <a:r>
              <a:rPr lang="ru-RU" sz="3200" dirty="0" smtClean="0"/>
              <a:t>-5, </a:t>
            </a:r>
            <a:r>
              <a:rPr lang="en-US" sz="3200" dirty="0" smtClean="0"/>
              <a:t>t - 6, l – 7, k – 8, g – 9, r – 10.</a:t>
            </a:r>
            <a:br>
              <a:rPr lang="en-US" sz="3200" dirty="0" smtClean="0"/>
            </a:br>
            <a:r>
              <a:rPr lang="en-US" sz="3200" dirty="0" smtClean="0"/>
              <a:t>cat, dog, parrot, mother.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7731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Давайте посчитаем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96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724600" cy="26830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Slim –</a:t>
            </a:r>
            <a:r>
              <a:rPr lang="ru-RU" dirty="0" smtClean="0"/>
              <a:t>стройный (</a:t>
            </a:r>
            <a:r>
              <a:rPr lang="ru-RU" dirty="0" err="1" smtClean="0"/>
              <a:t>слим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merry –</a:t>
            </a:r>
            <a:r>
              <a:rPr lang="ru-RU" dirty="0" smtClean="0"/>
              <a:t> веселый (мери)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sad –</a:t>
            </a:r>
            <a:r>
              <a:rPr lang="ru-RU" dirty="0" smtClean="0"/>
              <a:t> печальный (</a:t>
            </a:r>
            <a:r>
              <a:rPr lang="ru-RU" dirty="0" err="1" smtClean="0"/>
              <a:t>сэд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fat –</a:t>
            </a:r>
            <a:r>
              <a:rPr lang="ru-RU" dirty="0" smtClean="0"/>
              <a:t> толстый (</a:t>
            </a:r>
            <a:r>
              <a:rPr lang="ru-RU" dirty="0" err="1" smtClean="0"/>
              <a:t>фэт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New words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495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82704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 fat cat, a slim dog, a merry rabbit, a sad cockerel.</a:t>
            </a:r>
            <a:br>
              <a:rPr lang="en-US" sz="3200" dirty="0" smtClean="0"/>
            </a:br>
            <a:r>
              <a:rPr lang="en-US" sz="3200" dirty="0" smtClean="0"/>
              <a:t>She is sad.   He is fat.</a:t>
            </a:r>
            <a:br>
              <a:rPr lang="en-US" sz="3200" dirty="0" smtClean="0"/>
            </a:br>
            <a:r>
              <a:rPr lang="en-US" sz="3200" dirty="0" smtClean="0"/>
              <a:t>He is merry. She is slim.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Translate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6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56992"/>
            <a:ext cx="6248400" cy="273630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She is sad.</a:t>
            </a:r>
            <a:br>
              <a:rPr lang="en-US" b="1" dirty="0" smtClean="0"/>
            </a:br>
            <a:r>
              <a:rPr lang="en-US" b="1" dirty="0" smtClean="0"/>
              <a:t>Is she sad? </a:t>
            </a:r>
            <a:r>
              <a:rPr lang="en-US" dirty="0" smtClean="0"/>
              <a:t>– </a:t>
            </a:r>
            <a:r>
              <a:rPr lang="en-US" u="sng" dirty="0" smtClean="0"/>
              <a:t>no, she is not sad.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u="sng" dirty="0" smtClean="0"/>
              <a:t>- yes, she is sad.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5571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5 p. 64</a:t>
            </a:r>
            <a:br>
              <a:rPr lang="en-US" dirty="0" smtClean="0"/>
            </a:br>
            <a:r>
              <a:rPr lang="en-US" dirty="0" smtClean="0"/>
              <a:t>ab ex. 1,2,3,4 p. 33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HOMEWORK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02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</TotalTime>
  <Words>80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Артист Питер</vt:lpstr>
      <vt:lpstr>M – 1, n – 2, p – 3, b – 4, d -5, t - 6, l – 7, k – 8, g – 9, r – 10. cat, dog, parrot, mother.</vt:lpstr>
      <vt:lpstr>Slim –стройный (слим) merry – веселый (мери) sad – печальный (сэд) fat – толстый (фэт)</vt:lpstr>
      <vt:lpstr>A fat cat, a slim dog, a merry rabbit, a sad cockerel. She is sad.   He is fat. He is merry. She is slim.</vt:lpstr>
      <vt:lpstr>She is sad. Is she sad? – no, she is not sad.                     - yes, she is sad.</vt:lpstr>
      <vt:lpstr>Ex. 5 p. 64 ab ex. 1,2,3,4 p. 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Артист Питер</dc:title>
  <dc:creator>Пользователь</dc:creator>
  <cp:lastModifiedBy>Пользователь</cp:lastModifiedBy>
  <cp:revision>2</cp:revision>
  <dcterms:created xsi:type="dcterms:W3CDTF">2014-01-28T03:29:17Z</dcterms:created>
  <dcterms:modified xsi:type="dcterms:W3CDTF">2014-01-28T03:41:22Z</dcterms:modified>
</cp:coreProperties>
</file>