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 гостях у директора зоопарка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4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772816"/>
            <a:ext cx="7772400" cy="388843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It’s time to say “Hello!”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It’s time to say “Hello!”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It’s time to say “Hello!”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And start our lesson.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7664" y="548680"/>
            <a:ext cx="6417734" cy="93980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54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844824"/>
            <a:ext cx="7772400" cy="3816424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Can you dance?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Can you read?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Can you run?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Can you sing?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Can you fly?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191352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94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268760"/>
            <a:ext cx="7772400" cy="396044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Mother –</a:t>
            </a:r>
            <a:r>
              <a:rPr lang="ru-RU" dirty="0" smtClean="0">
                <a:solidFill>
                  <a:schemeClr val="tx1"/>
                </a:solidFill>
              </a:rPr>
              <a:t> мама (маза)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Father –</a:t>
            </a:r>
            <a:r>
              <a:rPr lang="ru-RU" dirty="0" smtClean="0">
                <a:solidFill>
                  <a:schemeClr val="tx1"/>
                </a:solidFill>
              </a:rPr>
              <a:t> папа (фаза)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Sister –</a:t>
            </a:r>
            <a:r>
              <a:rPr lang="ru-RU" dirty="0" smtClean="0">
                <a:solidFill>
                  <a:schemeClr val="tx1"/>
                </a:solidFill>
              </a:rPr>
              <a:t> сестра (</a:t>
            </a:r>
            <a:r>
              <a:rPr lang="ru-RU" dirty="0" err="1" smtClean="0">
                <a:solidFill>
                  <a:schemeClr val="tx1"/>
                </a:solidFill>
              </a:rPr>
              <a:t>систа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Brother – </a:t>
            </a:r>
            <a:r>
              <a:rPr lang="ru-RU" dirty="0" smtClean="0">
                <a:solidFill>
                  <a:schemeClr val="tx1"/>
                </a:solidFill>
              </a:rPr>
              <a:t>брат (</a:t>
            </a:r>
            <a:r>
              <a:rPr lang="ru-RU" dirty="0" err="1" smtClean="0">
                <a:solidFill>
                  <a:schemeClr val="tx1"/>
                </a:solidFill>
              </a:rPr>
              <a:t>браза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836713"/>
            <a:ext cx="6417734" cy="7200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31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772816"/>
            <a:ext cx="7772400" cy="410445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Take a red pencil – </a:t>
            </a:r>
            <a:r>
              <a:rPr lang="ru-RU" dirty="0" smtClean="0">
                <a:solidFill>
                  <a:schemeClr val="tx1"/>
                </a:solidFill>
              </a:rPr>
              <a:t>Возьми красный карандаш.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Take a …  ….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473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88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3413712"/>
          </a:xfrm>
        </p:spPr>
        <p:txBody>
          <a:bodyPr>
            <a:normAutofit/>
          </a:bodyPr>
          <a:lstStyle/>
          <a:p>
            <a:pPr algn="l"/>
            <a:r>
              <a:rPr lang="ru-RU" sz="6000" dirty="0" smtClean="0">
                <a:solidFill>
                  <a:schemeClr val="tx1"/>
                </a:solidFill>
              </a:rPr>
              <a:t>1) </a:t>
            </a:r>
            <a:r>
              <a:rPr lang="en-US" sz="6000" dirty="0" smtClean="0">
                <a:solidFill>
                  <a:schemeClr val="tx1"/>
                </a:solidFill>
              </a:rPr>
              <a:t>B, C, D, E, H, M, L, P</a:t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ru-RU" sz="6000" dirty="0" smtClean="0">
                <a:solidFill>
                  <a:schemeClr val="tx1"/>
                </a:solidFill>
              </a:rPr>
              <a:t>2)</a:t>
            </a:r>
            <a:r>
              <a:rPr lang="en-US" sz="6000" dirty="0" smtClean="0">
                <a:solidFill>
                  <a:schemeClr val="tx1"/>
                </a:solidFill>
              </a:rPr>
              <a:t> A, O, I, E, L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836713"/>
            <a:ext cx="6417734" cy="115212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Какая буква лишняя?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3629736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</a:rPr>
              <a:t>Q </a:t>
            </a:r>
            <a:r>
              <a:rPr lang="en-US" sz="9600" b="1" dirty="0" err="1" smtClean="0">
                <a:solidFill>
                  <a:schemeClr val="tx1"/>
                </a:solidFill>
              </a:rPr>
              <a:t>q</a:t>
            </a:r>
            <a:endParaRPr lang="ru-RU" sz="9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191352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262162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AB ex. 1,2,3 p.15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Homework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0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60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В гостях у директора зоопарка</vt:lpstr>
      <vt:lpstr>It’s time to say “Hello!” It’s time to say “Hello!” It’s time to say “Hello!” And start our lesson. </vt:lpstr>
      <vt:lpstr>Can you dance? Can you read? Can you run? Can you sing? Can you fly?</vt:lpstr>
      <vt:lpstr>Mother – мама (маза) Father – папа (фаза) Sister – сестра (систа) Brother – брат (браза)</vt:lpstr>
      <vt:lpstr>Take a red pencil – Возьми красный карандаш.  Take a …  ….</vt:lpstr>
      <vt:lpstr>1) B, C, D, E, H, M, L, P 2) A, O, I, E, L</vt:lpstr>
      <vt:lpstr>Q q</vt:lpstr>
      <vt:lpstr>AB ex. 1,2,3 p.15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гостях у директора зоопарка</dc:title>
  <dc:creator>Пользователь</dc:creator>
  <cp:lastModifiedBy>Пользователь</cp:lastModifiedBy>
  <cp:revision>1</cp:revision>
  <dcterms:created xsi:type="dcterms:W3CDTF">2013-10-30T09:40:48Z</dcterms:created>
  <dcterms:modified xsi:type="dcterms:W3CDTF">2013-10-30T09:49:51Z</dcterms:modified>
</cp:coreProperties>
</file>