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124745"/>
            <a:ext cx="7117180" cy="3652636"/>
          </a:xfrm>
        </p:spPr>
        <p:txBody>
          <a:bodyPr/>
          <a:lstStyle/>
          <a:p>
            <a:pPr algn="ctr"/>
            <a:r>
              <a:rPr lang="ru-RU" sz="7200" dirty="0" smtClean="0"/>
              <a:t>Паровозик из </a:t>
            </a:r>
            <a:r>
              <a:rPr lang="ru-RU" sz="7200" dirty="0" err="1" smtClean="0"/>
              <a:t>Ромашково</a:t>
            </a: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16633"/>
            <a:ext cx="7117178" cy="1296144"/>
          </a:xfrm>
        </p:spPr>
        <p:txBody>
          <a:bodyPr/>
          <a:lstStyle/>
          <a:p>
            <a:pPr algn="ctr"/>
            <a:r>
              <a:rPr lang="ru-RU" sz="4800" dirty="0" smtClean="0"/>
              <a:t>Песенка Паровозика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556792"/>
            <a:ext cx="7117178" cy="4080989"/>
          </a:xfrm>
        </p:spPr>
        <p:txBody>
          <a:bodyPr>
            <a:normAutofit/>
          </a:bodyPr>
          <a:lstStyle/>
          <a:p>
            <a:pPr marL="285750" indent="-285750" algn="just">
              <a:buFontTx/>
              <a:buChar char="-"/>
            </a:pPr>
            <a:r>
              <a:rPr lang="ru-RU" sz="3200" dirty="0" smtClean="0"/>
              <a:t>Песенка ветра - [</a:t>
            </a:r>
            <a:r>
              <a:rPr lang="en-US" sz="3200" dirty="0" smtClean="0"/>
              <a:t>f</a:t>
            </a:r>
            <a:r>
              <a:rPr lang="ru-RU" sz="3200" dirty="0" smtClean="0"/>
              <a:t>]</a:t>
            </a:r>
            <a:r>
              <a:rPr lang="en-US" sz="3200" dirty="0" smtClean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3200" dirty="0" smtClean="0"/>
              <a:t>Песенка деревьев - [</a:t>
            </a:r>
            <a:r>
              <a:rPr lang="en-US" sz="3200" dirty="0" smtClean="0"/>
              <a:t>h</a:t>
            </a:r>
            <a:r>
              <a:rPr lang="ru-RU" sz="3200" dirty="0" smtClean="0"/>
              <a:t>]</a:t>
            </a:r>
            <a:r>
              <a:rPr lang="en-US" sz="3200" dirty="0" smtClean="0"/>
              <a:t>;</a:t>
            </a:r>
          </a:p>
          <a:p>
            <a:pPr marL="285750" indent="-285750" algn="just">
              <a:buFontTx/>
              <a:buChar char="-"/>
            </a:pPr>
            <a:r>
              <a:rPr lang="en-US" sz="3200" dirty="0"/>
              <a:t> </a:t>
            </a:r>
            <a:r>
              <a:rPr lang="ru-RU" sz="3200" dirty="0" smtClean="0"/>
              <a:t>песенка колес - [</a:t>
            </a:r>
            <a:r>
              <a:rPr lang="en-US" sz="3200" dirty="0"/>
              <a:t>t</a:t>
            </a:r>
            <a:r>
              <a:rPr lang="ru-RU" sz="3200" dirty="0" smtClean="0"/>
              <a:t>] - [</a:t>
            </a:r>
            <a:r>
              <a:rPr lang="en-US" sz="3200" dirty="0" smtClean="0"/>
              <a:t>d</a:t>
            </a:r>
            <a:r>
              <a:rPr lang="ru-RU" sz="3200" dirty="0" smtClean="0"/>
              <a:t>]</a:t>
            </a:r>
            <a:r>
              <a:rPr lang="en-US" sz="3200" dirty="0" smtClean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3200" dirty="0" smtClean="0"/>
              <a:t>Песенка цветов - [</a:t>
            </a:r>
            <a:r>
              <a:rPr lang="en-US" sz="3200" dirty="0"/>
              <a:t>n</a:t>
            </a:r>
            <a:r>
              <a:rPr lang="ru-RU" sz="3200" dirty="0" smtClean="0"/>
              <a:t>]</a:t>
            </a:r>
            <a:r>
              <a:rPr lang="en-US" sz="3200" dirty="0" smtClean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3200" dirty="0" smtClean="0"/>
              <a:t>Песенка комариков - [</a:t>
            </a:r>
            <a:r>
              <a:rPr lang="en-US" sz="3200" dirty="0" smtClean="0"/>
              <a:t>z</a:t>
            </a:r>
            <a:r>
              <a:rPr lang="ru-RU" sz="3200" dirty="0" smtClean="0"/>
              <a:t>]</a:t>
            </a:r>
            <a:r>
              <a:rPr lang="en-US" sz="3200" dirty="0" smtClean="0"/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3200" dirty="0" smtClean="0"/>
              <a:t>Романтическая песенка - [</a:t>
            </a:r>
            <a:r>
              <a:rPr lang="en-US" sz="3200" dirty="0"/>
              <a:t>m</a:t>
            </a:r>
            <a:r>
              <a:rPr lang="ru-RU" sz="3200" dirty="0" smtClean="0"/>
              <a:t>]</a:t>
            </a:r>
            <a:r>
              <a:rPr lang="en-US" sz="3200" dirty="0"/>
              <a:t>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7638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764705"/>
            <a:ext cx="7117178" cy="720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268760"/>
            <a:ext cx="7117178" cy="4369021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Why do you cry, Willy?</a:t>
            </a:r>
          </a:p>
          <a:p>
            <a:pPr algn="just"/>
            <a:r>
              <a:rPr lang="en-US" sz="4000" dirty="0" smtClean="0"/>
              <a:t>Why do you cry?</a:t>
            </a:r>
          </a:p>
          <a:p>
            <a:pPr algn="just"/>
            <a:r>
              <a:rPr lang="en-US" sz="4000" dirty="0" smtClean="0"/>
              <a:t>Why, Willy? Why, Willy?</a:t>
            </a:r>
          </a:p>
          <a:p>
            <a:pPr algn="just"/>
            <a:r>
              <a:rPr lang="en-US" sz="4000" dirty="0" smtClean="0"/>
              <a:t>Why, Willy? Why?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1213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476673"/>
            <a:ext cx="7117178" cy="1368152"/>
          </a:xfrm>
        </p:spPr>
        <p:txBody>
          <a:bodyPr/>
          <a:lstStyle/>
          <a:p>
            <a:pPr algn="ctr"/>
            <a:r>
              <a:rPr lang="en-US" sz="4800" dirty="0" smtClean="0"/>
              <a:t>What is your name?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916832"/>
            <a:ext cx="7117178" cy="4824536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What is your name? what is your name?</a:t>
            </a:r>
          </a:p>
          <a:p>
            <a:pPr algn="just"/>
            <a:r>
              <a:rPr lang="en-US" sz="3200" dirty="0" smtClean="0"/>
              <a:t>Could you tell me, what is your name?</a:t>
            </a:r>
          </a:p>
          <a:p>
            <a:pPr algn="just"/>
            <a:r>
              <a:rPr lang="en-US" sz="3200" dirty="0" smtClean="0"/>
              <a:t>My name is Alex, my name is Alex.</a:t>
            </a:r>
          </a:p>
          <a:p>
            <a:pPr algn="just"/>
            <a:r>
              <a:rPr lang="en-US" sz="3200" dirty="0" smtClean="0"/>
              <a:t>You won’t forget it, my dear friend.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2271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116633"/>
            <a:ext cx="7117178" cy="1296143"/>
          </a:xfrm>
        </p:spPr>
        <p:txBody>
          <a:bodyPr/>
          <a:lstStyle/>
          <a:p>
            <a:pPr algn="ctr"/>
            <a:r>
              <a:rPr lang="ru-RU" dirty="0" smtClean="0"/>
              <a:t>Буква </a:t>
            </a:r>
            <a:r>
              <a:rPr lang="en-US" b="1" u="sng" dirty="0" err="1" smtClean="0"/>
              <a:t>Hh</a:t>
            </a:r>
            <a:endParaRPr lang="ru-RU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1772816"/>
            <a:ext cx="7117178" cy="489654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He </a:t>
            </a:r>
          </a:p>
          <a:p>
            <a:pPr algn="ctr"/>
            <a:r>
              <a:rPr lang="en-US" sz="3600" dirty="0" smtClean="0"/>
              <a:t>Hat</a:t>
            </a:r>
          </a:p>
          <a:p>
            <a:pPr algn="ctr"/>
            <a:r>
              <a:rPr lang="en-US" sz="3600" dirty="0" smtClean="0"/>
              <a:t>Hello</a:t>
            </a:r>
          </a:p>
          <a:p>
            <a:pPr algn="ctr"/>
            <a:r>
              <a:rPr lang="en-US" sz="3600" dirty="0" smtClean="0"/>
              <a:t>Horse</a:t>
            </a:r>
          </a:p>
          <a:p>
            <a:pPr algn="ctr"/>
            <a:r>
              <a:rPr lang="en-US" sz="3600" dirty="0" smtClean="0"/>
              <a:t>His</a:t>
            </a:r>
          </a:p>
          <a:p>
            <a:pPr algn="ctr"/>
            <a:r>
              <a:rPr lang="en-US" sz="3600" dirty="0" smtClean="0"/>
              <a:t>her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04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548680"/>
            <a:ext cx="7117178" cy="1728191"/>
          </a:xfrm>
        </p:spPr>
        <p:txBody>
          <a:bodyPr/>
          <a:lstStyle/>
          <a:p>
            <a:pPr algn="ctr"/>
            <a:r>
              <a:rPr lang="ru-RU" dirty="0" smtClean="0"/>
              <a:t>Допишите недостающие буквы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2420888"/>
            <a:ext cx="7117178" cy="3216893"/>
          </a:xfrm>
        </p:spPr>
        <p:txBody>
          <a:bodyPr>
            <a:normAutofit/>
          </a:bodyPr>
          <a:lstStyle/>
          <a:p>
            <a:pPr algn="just"/>
            <a:r>
              <a:rPr lang="en-US" sz="6000" dirty="0" smtClean="0"/>
              <a:t>A …, … d, … c, G …, E …, … f, B ….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15750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332656"/>
            <a:ext cx="7117178" cy="1944217"/>
          </a:xfrm>
        </p:spPr>
        <p:txBody>
          <a:bodyPr/>
          <a:lstStyle/>
          <a:p>
            <a:pPr algn="ctr"/>
            <a:r>
              <a:rPr lang="en-US" sz="5400" dirty="0" smtClean="0"/>
              <a:t>Homework 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9443" y="2492896"/>
            <a:ext cx="7117178" cy="314488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AB ex. 1,2,3 p. 8</a:t>
            </a:r>
          </a:p>
          <a:p>
            <a:pPr algn="ctr"/>
            <a:r>
              <a:rPr lang="en-US" sz="3600" dirty="0" smtClean="0"/>
              <a:t>AB ex. 1, 2 p.9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0882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20</TotalTime>
  <Words>165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Spring</vt:lpstr>
      <vt:lpstr>Паровозик из Ромашково </vt:lpstr>
      <vt:lpstr>Песенка Паровозика</vt:lpstr>
      <vt:lpstr>Презентация PowerPoint</vt:lpstr>
      <vt:lpstr>What is your name?</vt:lpstr>
      <vt:lpstr>Буква Hh</vt:lpstr>
      <vt:lpstr>Допишите недостающие буквы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Паровозик из Ромашково </dc:title>
  <dc:creator>1</dc:creator>
  <cp:lastModifiedBy>1</cp:lastModifiedBy>
  <cp:revision>3</cp:revision>
  <dcterms:created xsi:type="dcterms:W3CDTF">2013-10-07T14:38:29Z</dcterms:created>
  <dcterms:modified xsi:type="dcterms:W3CDTF">2013-10-07T15:36:11Z</dcterms:modified>
</cp:coreProperties>
</file>