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9" r:id="rId3"/>
    <p:sldId id="265" r:id="rId4"/>
    <p:sldId id="257" r:id="rId5"/>
    <p:sldId id="256" r:id="rId6"/>
    <p:sldId id="258" r:id="rId7"/>
    <p:sldId id="259" r:id="rId8"/>
    <p:sldId id="260" r:id="rId9"/>
    <p:sldId id="270" r:id="rId10"/>
    <p:sldId id="261" r:id="rId11"/>
    <p:sldId id="262" r:id="rId12"/>
    <p:sldId id="271" r:id="rId13"/>
    <p:sldId id="264" r:id="rId14"/>
    <p:sldId id="263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274E9-68FB-4741-A0C3-481F56D31F36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4749E-1773-4810-A2A0-6C1E27141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90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9E5956DC-4CFE-4FA9-8022-110EA2C285B0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9E5956DC-4CFE-4FA9-8022-110EA2C285B0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9E5956DC-4CFE-4FA9-8022-110EA2C285B0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9E5956DC-4CFE-4FA9-8022-110EA2C285B0}" type="slidenum">
              <a:rPr lang="ru-RU">
                <a:solidFill>
                  <a:prstClr val="black"/>
                </a:solidFill>
              </a:rPr>
              <a:pPr eaLnBrk="1" hangingPunct="1"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8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37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78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43F6-C51C-471D-A16F-53BB302308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252776"/>
      </p:ext>
    </p:extLst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5E4C-15B4-4774-8F11-0F8134E14F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14816"/>
      </p:ext>
    </p:extLst>
  </p:cSld>
  <p:clrMapOvr>
    <a:masterClrMapping/>
  </p:clrMapOvr>
  <p:transition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16012-7E5F-4C71-82FE-B6F6F78066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638028"/>
      </p:ext>
    </p:extLst>
  </p:cSld>
  <p:clrMapOvr>
    <a:masterClrMapping/>
  </p:clrMapOvr>
  <p:transition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BE21-7091-4A34-BEA2-CCB73856DF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338005"/>
      </p:ext>
    </p:extLst>
  </p:cSld>
  <p:clrMapOvr>
    <a:masterClrMapping/>
  </p:clrMapOvr>
  <p:transition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5CBE-9BDD-4E8E-ABB0-7387F7444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30455"/>
      </p:ext>
    </p:extLst>
  </p:cSld>
  <p:clrMapOvr>
    <a:masterClrMapping/>
  </p:clrMapOvr>
  <p:transition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693B-0972-4864-82CB-E36860937A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425389"/>
      </p:ext>
    </p:extLst>
  </p:cSld>
  <p:clrMapOvr>
    <a:masterClrMapping/>
  </p:clrMapOvr>
  <p:transition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6937-D106-43B2-8898-CB9CB10B18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421512"/>
      </p:ext>
    </p:extLst>
  </p:cSld>
  <p:clrMapOvr>
    <a:masterClrMapping/>
  </p:clrMapOvr>
  <p:transition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7CDEB-3C34-41C9-BA14-9CC9951920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299526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145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79C0-D410-4A46-8849-4AAAF5A50A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853872"/>
      </p:ext>
    </p:extLst>
  </p:cSld>
  <p:clrMapOvr>
    <a:masterClrMapping/>
  </p:clrMapOvr>
  <p:transition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46227-BADA-4B57-87A9-066787EAAA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998818"/>
      </p:ext>
    </p:extLst>
  </p:cSld>
  <p:clrMapOvr>
    <a:masterClrMapping/>
  </p:clrMapOvr>
  <p:transition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AD21-B947-4B6E-BBCB-83CF62DD87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905317"/>
      </p:ext>
    </p:extLst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569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9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821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14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65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536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42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7967-1228-4DD0-8CC2-7679E4E876B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0826-1172-418E-A7A5-8B56CA46A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5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A6D77-773C-465C-9E46-CE61F7179F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4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slide" Target="slide9.xml"/><Relationship Id="rId3" Type="http://schemas.openxmlformats.org/officeDocument/2006/relationships/image" Target="../media/image23.wmf"/><Relationship Id="rId7" Type="http://schemas.openxmlformats.org/officeDocument/2006/relationships/image" Target="../media/image32.wmf"/><Relationship Id="rId12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25.wmf"/><Relationship Id="rId11" Type="http://schemas.openxmlformats.org/officeDocument/2006/relationships/image" Target="../media/image33.jpeg"/><Relationship Id="rId5" Type="http://schemas.openxmlformats.org/officeDocument/2006/relationships/image" Target="../media/image24.wmf"/><Relationship Id="rId15" Type="http://schemas.openxmlformats.org/officeDocument/2006/relationships/image" Target="../media/image34.png"/><Relationship Id="rId10" Type="http://schemas.openxmlformats.org/officeDocument/2006/relationships/image" Target="../media/image28.jpeg"/><Relationship Id="rId4" Type="http://schemas.openxmlformats.org/officeDocument/2006/relationships/image" Target="../media/image31.wmf"/><Relationship Id="rId9" Type="http://schemas.openxmlformats.org/officeDocument/2006/relationships/image" Target="../media/image27.jpe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3.wav"/><Relationship Id="rId6" Type="http://schemas.openxmlformats.org/officeDocument/2006/relationships/image" Target="../media/image22.gif"/><Relationship Id="rId5" Type="http://schemas.openxmlformats.org/officeDocument/2006/relationships/image" Target="../media/image21.emf"/><Relationship Id="rId4" Type="http://schemas.openxmlformats.org/officeDocument/2006/relationships/audio" Target="../media/audio20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6.wav"/><Relationship Id="rId7" Type="http://schemas.openxmlformats.org/officeDocument/2006/relationships/slide" Target="slide3.xml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audio" Target="../media/audio28.wav"/><Relationship Id="rId10" Type="http://schemas.openxmlformats.org/officeDocument/2006/relationships/image" Target="../media/image2.png"/><Relationship Id="rId4" Type="http://schemas.openxmlformats.org/officeDocument/2006/relationships/audio" Target="../media/audio27.wav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png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6" Type="http://schemas.openxmlformats.org/officeDocument/2006/relationships/slide" Target="slide1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30.wav"/><Relationship Id="rId6" Type="http://schemas.openxmlformats.org/officeDocument/2006/relationships/image" Target="../media/image22.gif"/><Relationship Id="rId5" Type="http://schemas.openxmlformats.org/officeDocument/2006/relationships/image" Target="../media/image21.emf"/><Relationship Id="rId4" Type="http://schemas.openxmlformats.org/officeDocument/2006/relationships/audio" Target="../media/audio2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31.wav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png"/><Relationship Id="rId3" Type="http://schemas.openxmlformats.org/officeDocument/2006/relationships/audio" Target="../media/audio10.wav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4" Type="http://schemas.openxmlformats.org/officeDocument/2006/relationships/audio" Target="../media/audio11.wav"/><Relationship Id="rId9" Type="http://schemas.openxmlformats.org/officeDocument/2006/relationships/image" Target="../media/image7.em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gif"/><Relationship Id="rId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slide" Target="slide3.xml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12.g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6.wav"/><Relationship Id="rId7" Type="http://schemas.openxmlformats.org/officeDocument/2006/relationships/slide" Target="slide7.xml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slide" Target="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7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7.jpeg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9.wav"/><Relationship Id="rId6" Type="http://schemas.openxmlformats.org/officeDocument/2006/relationships/image" Target="../media/image22.gif"/><Relationship Id="rId5" Type="http://schemas.openxmlformats.org/officeDocument/2006/relationships/image" Target="../media/image21.emf"/><Relationship Id="rId4" Type="http://schemas.openxmlformats.org/officeDocument/2006/relationships/audio" Target="../media/audio2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0.png"/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26.gif"/><Relationship Id="rId11" Type="http://schemas.openxmlformats.org/officeDocument/2006/relationships/slide" Target="slide10.xml"/><Relationship Id="rId5" Type="http://schemas.openxmlformats.org/officeDocument/2006/relationships/image" Target="../media/image25.wmf"/><Relationship Id="rId10" Type="http://schemas.openxmlformats.org/officeDocument/2006/relationships/slide" Target="slide3.xml"/><Relationship Id="rId4" Type="http://schemas.openxmlformats.org/officeDocument/2006/relationships/image" Target="../media/image24.wmf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оли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65" y="836713"/>
            <a:ext cx="6035864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9406" y="3140968"/>
            <a:ext cx="662473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Вперед, к олимпиаде!!!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197523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5229200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Дидактическая электронная игра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 Соколова Елена Викторовна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0470" y="169476"/>
            <a:ext cx="6078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Муниципальное </a:t>
            </a:r>
            <a:r>
              <a:rPr lang="ru-RU" sz="1400" dirty="0"/>
              <a:t>автономное дошкольное образовательное учреждение</a:t>
            </a:r>
          </a:p>
          <a:p>
            <a:pPr algn="ctr"/>
            <a:r>
              <a:rPr lang="ru-RU" sz="1400" dirty="0"/>
              <a:t>Детский сад № 173 «Росинка»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99695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889987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1341"/>
            <a:ext cx="6420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 летние олимпийские игры. </a:t>
            </a:r>
            <a:r>
              <a:rPr lang="ru-RU" dirty="0"/>
              <a:t>О</a:t>
            </a:r>
            <a:r>
              <a:rPr lang="ru-RU" dirty="0" smtClean="0"/>
              <a:t>бведи.</a:t>
            </a:r>
            <a:endParaRPr lang="ru-RU" dirty="0"/>
          </a:p>
        </p:txBody>
      </p:sp>
      <p:pic>
        <p:nvPicPr>
          <p:cNvPr id="4" name="Picture 13" descr="PE00997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" y="2741645"/>
            <a:ext cx="1445666" cy="1191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BD0001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17" y="1156125"/>
            <a:ext cx="746125" cy="207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PE0373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49" y="1238307"/>
            <a:ext cx="1814459" cy="1912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PE0198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56" y="1457170"/>
            <a:ext cx="2217738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BD00013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63" y="2750783"/>
            <a:ext cx="1328082" cy="1895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админ\Рабочий стол\вика игры по здоровью\female_swimmer_on_div_a_ha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94377"/>
            <a:ext cx="1757255" cy="2390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админ\Рабочий стол\вика игры по здоровью\i (1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20" y="4611357"/>
            <a:ext cx="1618353" cy="2004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админ\Рабочий стол\вика игры по здоровью\i (15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38048"/>
            <a:ext cx="1789500" cy="1726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3-tub-ru.yandex.net/i?id=356366947-60-72&amp;n=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78914"/>
            <a:ext cx="1962867" cy="1534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8100392" y="4766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13" action="ppaction://hlinksldjump"/>
          </p:cNvPr>
          <p:cNvSpPr/>
          <p:nvPr/>
        </p:nvSpPr>
        <p:spPr>
          <a:xfrm flipH="1">
            <a:off x="7308304" y="476672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8" descr="F:\ОФОРМИТЕЛЬСКАЯ\значки\ff962c65118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5196" y="5278985"/>
            <a:ext cx="936625" cy="1296988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6013396" y="2750782"/>
            <a:ext cx="2086996" cy="1895475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1168104" y="908720"/>
            <a:ext cx="2408748" cy="2348668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2692875" y="2524186"/>
            <a:ext cx="2408748" cy="2348668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6735252" y="1090391"/>
            <a:ext cx="2408748" cy="2073609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2771034" y="4582471"/>
            <a:ext cx="2408748" cy="2348668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234722" y="4571683"/>
            <a:ext cx="2408748" cy="2348668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1475656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141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1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5050"/>
            </a:gs>
            <a:gs pos="50000">
              <a:schemeClr val="bg1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endParaRPr lang="ru-RU" sz="2000" dirty="0" smtClean="0">
              <a:solidFill>
                <a:schemeClr val="accent2"/>
              </a:solidFill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695700" y="5105400"/>
            <a:ext cx="1371600" cy="1524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029200" y="5562600"/>
            <a:ext cx="1371600" cy="1066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247900" y="5715000"/>
            <a:ext cx="14478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3886200" y="5410200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5257800" y="5791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2514600" y="5791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5050"/>
                </a:solidFill>
              </a:rPr>
              <a:t>3</a:t>
            </a:r>
          </a:p>
        </p:txBody>
      </p:sp>
      <p:pic>
        <p:nvPicPr>
          <p:cNvPr id="12" name="Picture 6" descr="000803_1077_9956_vnv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24" y="955588"/>
            <a:ext cx="365918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5270684" y="3050794"/>
            <a:ext cx="402933" cy="30619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solidFill>
                <a:srgbClr val="9999FF"/>
              </a:solidFill>
              <a:effectLst/>
              <a:uLnTx/>
              <a:uFillTx/>
            </a:endParaRPr>
          </a:p>
        </p:txBody>
      </p:sp>
      <p:pic>
        <p:nvPicPr>
          <p:cNvPr id="14" name="Picture 4" descr="C:\Documents and Settings\админ\Рабочий стол\вика игры по здоровью\74164312_3f3527d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96752"/>
            <a:ext cx="3348724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8111732" y="548680"/>
            <a:ext cx="576064" cy="43204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7668344" y="6206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4336067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0922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какой стране прошли первые олимпийские игры.</a:t>
            </a:r>
            <a:br>
              <a:rPr lang="ru-RU" sz="3200" dirty="0" smtClean="0"/>
            </a:br>
            <a:r>
              <a:rPr lang="ru-RU" sz="3200" dirty="0" smtClean="0"/>
              <a:t>Поставь галочку рядом с выбранным.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5700" y="2996952"/>
            <a:ext cx="292891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Греция 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5700" y="1874441"/>
            <a:ext cx="292891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2636" y="5517232"/>
            <a:ext cx="305404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Франция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5700" y="4221088"/>
            <a:ext cx="295232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Египет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 flipH="1">
            <a:off x="7308304" y="476672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8100392" y="4766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25150" y="2996952"/>
            <a:ext cx="83643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05544" y="1841018"/>
            <a:ext cx="83643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3793" y="4221088"/>
            <a:ext cx="83779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00930" y="5517232"/>
            <a:ext cx="759301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" name="Picture 38" descr="F:\ОФОРМИТЕЛЬСКАЯ\значки\ff962c65118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7354" y="5318018"/>
            <a:ext cx="936625" cy="1296988"/>
          </a:xfrm>
          <a:prstGeom prst="rect">
            <a:avLst/>
          </a:prstGeom>
        </p:spPr>
      </p:pic>
      <p:sp>
        <p:nvSpPr>
          <p:cNvPr id="17" name="Фигура, имеющая форму буквы L 16"/>
          <p:cNvSpPr/>
          <p:nvPr/>
        </p:nvSpPr>
        <p:spPr>
          <a:xfrm rot="19370921">
            <a:off x="5868849" y="3149467"/>
            <a:ext cx="709830" cy="609245"/>
          </a:xfrm>
          <a:prstGeom prst="corner">
            <a:avLst>
              <a:gd name="adj1" fmla="val 25792"/>
              <a:gd name="adj2" fmla="val 233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1259632" y="692696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123728" y="2132856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1979712" y="3284984"/>
            <a:ext cx="304800" cy="304800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123728" y="4437112"/>
            <a:ext cx="304800" cy="3048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1979712" y="57332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917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0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8540" y="337220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вручали победителям олимпиады в Древней Греции? Обведи правильный ответ.</a:t>
            </a:r>
            <a:endParaRPr lang="ru-RU" dirty="0"/>
          </a:p>
        </p:txBody>
      </p:sp>
      <p:pic>
        <p:nvPicPr>
          <p:cNvPr id="8194" name="Picture 2" descr="http://www.clker.com/cliparts/1/8/f/b/13128457631360962488istockphoto_596149-olive-branch-wreath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952328" cy="2182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7-tub-ru.yandex.net/i?id=458459496-58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55" y="1844824"/>
            <a:ext cx="3456384" cy="2195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36" y="4436474"/>
            <a:ext cx="3247616" cy="22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flipH="1">
            <a:off x="7308304" y="476672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8100392" y="4766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8" descr="F:\ОФОРМИТЕЛЬСКАЯ\значки\ff962c65118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5196" y="5278985"/>
            <a:ext cx="936625" cy="1296988"/>
          </a:xfrm>
          <a:prstGeom prst="rect">
            <a:avLst/>
          </a:prstGeom>
        </p:spPr>
      </p:pic>
      <p:sp>
        <p:nvSpPr>
          <p:cNvPr id="9" name="Кольцо 8"/>
          <p:cNvSpPr/>
          <p:nvPr/>
        </p:nvSpPr>
        <p:spPr>
          <a:xfrm>
            <a:off x="144126" y="1444446"/>
            <a:ext cx="3599164" cy="2996141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6516216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266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3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5050"/>
            </a:gs>
            <a:gs pos="50000">
              <a:schemeClr val="bg1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695700" y="5105400"/>
            <a:ext cx="1371600" cy="1524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029200" y="5562600"/>
            <a:ext cx="1371600" cy="1066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247900" y="5715000"/>
            <a:ext cx="14478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3886200" y="5410200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5257800" y="5791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2514600" y="5791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5050"/>
                </a:solidFill>
              </a:rPr>
              <a:t>3</a:t>
            </a:r>
          </a:p>
        </p:txBody>
      </p:sp>
      <p:pic>
        <p:nvPicPr>
          <p:cNvPr id="12" name="Picture 6" descr="000803_1077_9956_vnv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06" y="1114425"/>
            <a:ext cx="365918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2551471" y="3211865"/>
            <a:ext cx="458429" cy="431378"/>
          </a:xfrm>
          <a:prstGeom prst="ellipse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0" scaled="1"/>
          </a:gra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solidFill>
                <a:srgbClr val="CCCC00"/>
              </a:solidFill>
              <a:effectLst/>
              <a:uLnTx/>
              <a:uFillTx/>
            </a:endParaRPr>
          </a:p>
        </p:txBody>
      </p:sp>
      <p:pic>
        <p:nvPicPr>
          <p:cNvPr id="15" name="Picture 4" descr="C:\Documents and Settings\админ\Рабочий стол\вика игры по здоровью\74164312_3f3527d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86" y="1183210"/>
            <a:ext cx="3384376" cy="3666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rId7" action="ppaction://hlinksldjump"/>
          </p:cNvPr>
          <p:cNvSpPr/>
          <p:nvPr/>
        </p:nvSpPr>
        <p:spPr>
          <a:xfrm>
            <a:off x="8111732" y="548680"/>
            <a:ext cx="576064" cy="43204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7740352" y="6206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4336067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5050"/>
            </a:gs>
            <a:gs pos="50000">
              <a:schemeClr val="bg1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Запи27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-381000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5169" y="2967335"/>
            <a:ext cx="2853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41222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6841008" cy="11430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Picture 38" descr="F:\ОФОРМИТЕЛЬСКАЯ\значки\ff962c65118d.pn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5229200"/>
            <a:ext cx="936625" cy="1296988"/>
          </a:xfrm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1619672" y="5373216"/>
            <a:ext cx="6767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Book Antiqua" pitchFamily="18" charset="0"/>
              </a:rPr>
              <a:t>После выполнения задания нажми на этот значок левой кнопкой мыши и ты узнаешь правильный ответ.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5192" y="154582"/>
            <a:ext cx="4897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Правила игры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2123728" y="4365104"/>
            <a:ext cx="614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Book Antiqua" pitchFamily="18" charset="0"/>
              </a:rPr>
              <a:t>Щёлкни на этот знак  левой кнопкой мыши и ты перейдешь к следующему заданию.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43062" y="908720"/>
            <a:ext cx="507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Calibri" pitchFamily="34" charset="0"/>
              </a:rPr>
              <a:t>МИЛЫЙ ДРУГ!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atin typeface="Calibri" pitchFamily="34" charset="0"/>
              </a:rPr>
              <a:t>На протяжении всего пути тебе встретятся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atin typeface="Calibri" pitchFamily="34" charset="0"/>
              </a:rPr>
              <a:t>значки- помощники.</a:t>
            </a: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1979712" y="2492896"/>
            <a:ext cx="614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Book Antiqua" pitchFamily="18" charset="0"/>
              </a:rPr>
              <a:t>Значок звукового сообщения</a:t>
            </a:r>
          </a:p>
        </p:txBody>
      </p:sp>
      <p:pic>
        <p:nvPicPr>
          <p:cNvPr id="16" name="Запи3791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838831" cy="83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право 20"/>
          <p:cNvSpPr/>
          <p:nvPr/>
        </p:nvSpPr>
        <p:spPr>
          <a:xfrm flipH="1">
            <a:off x="777502" y="3481577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899592" y="443711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9"/>
          <p:cNvSpPr>
            <a:spLocks noChangeArrowheads="1"/>
          </p:cNvSpPr>
          <p:nvPr/>
        </p:nvSpPr>
        <p:spPr bwMode="auto">
          <a:xfrm>
            <a:off x="2195736" y="3356992"/>
            <a:ext cx="614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Book Antiqua" pitchFamily="18" charset="0"/>
              </a:rPr>
              <a:t>Щёлкни на этот знак  левой кнопкой мыши и ты перейдешь к </a:t>
            </a:r>
            <a:r>
              <a:rPr lang="ru-RU" sz="2000" b="1" dirty="0" smtClean="0">
                <a:latin typeface="Book Antiqua" pitchFamily="18" charset="0"/>
              </a:rPr>
              <a:t>предыдущему </a:t>
            </a:r>
            <a:r>
              <a:rPr lang="ru-RU" sz="2000" b="1" dirty="0">
                <a:latin typeface="Book Antiqua" pitchFamily="18" charset="0"/>
              </a:rPr>
              <a:t>заданию.</a:t>
            </a: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6660232" y="1484784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604448" y="5661248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460432" y="3501008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388424" y="25649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1974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7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2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9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2674640" cy="16127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1. Символика олимпийских игр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Задания.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72200" y="1129168"/>
            <a:ext cx="2170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3. Немного из истории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Олимпийских игр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15776" y="1398247"/>
            <a:ext cx="2880320" cy="1382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2. Олимпийские игры </a:t>
            </a:r>
            <a:endParaRPr lang="ru-RU" dirty="0"/>
          </a:p>
        </p:txBody>
      </p:sp>
      <p:pic>
        <p:nvPicPr>
          <p:cNvPr id="6" name="Picture 20" descr="мишка на шарике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1584176" cy="3529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000803_1069_5353_vnvv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35" y="3392147"/>
            <a:ext cx="1944216" cy="26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леха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78"/>
          <a:stretch>
            <a:fillRect/>
          </a:stretch>
        </p:blipFill>
        <p:spPr bwMode="auto">
          <a:xfrm>
            <a:off x="6196096" y="3392147"/>
            <a:ext cx="2619477" cy="2917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3779912" y="2276872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755576" y="2276872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6516216" y="27809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6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8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256584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зажигают на олимпийских играх?</a:t>
            </a:r>
            <a:br>
              <a:rPr lang="ru-RU" dirty="0" smtClean="0"/>
            </a:br>
            <a:r>
              <a:rPr lang="ru-RU" dirty="0" smtClean="0"/>
              <a:t>Зачеркни лишнее.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36" y="1575496"/>
            <a:ext cx="1786699" cy="3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572447"/>
            <a:ext cx="3096344" cy="3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Documents and Settings\админ\Рабочий стол\вика игры по здоровью\ynoe32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83057"/>
            <a:ext cx="1584176" cy="222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 flipH="1">
            <a:off x="7308304" y="476672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7" action="ppaction://hlinksldjump"/>
          </p:cNvPr>
          <p:cNvSpPr/>
          <p:nvPr/>
        </p:nvSpPr>
        <p:spPr>
          <a:xfrm>
            <a:off x="8157635" y="4766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8" descr="F:\ОФОРМИТЕЛЬСКАЯ\значки\ff962c65118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7354" y="5318018"/>
            <a:ext cx="936625" cy="129698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2073663"/>
            <a:ext cx="2304256" cy="22322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83" y="4262658"/>
            <a:ext cx="23288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1043608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3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" y="188640"/>
            <a:ext cx="688762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эмблему олимпийских игр. Обведи ее.</a:t>
            </a:r>
            <a:endParaRPr lang="ru-RU" dirty="0"/>
          </a:p>
        </p:txBody>
      </p:sp>
      <p:sp>
        <p:nvSpPr>
          <p:cNvPr id="5" name="Кольцо 4"/>
          <p:cNvSpPr/>
          <p:nvPr/>
        </p:nvSpPr>
        <p:spPr>
          <a:xfrm>
            <a:off x="323528" y="1878521"/>
            <a:ext cx="1224136" cy="1046423"/>
          </a:xfrm>
          <a:prstGeom prst="donut">
            <a:avLst>
              <a:gd name="adj" fmla="val 44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1261785" y="1878521"/>
            <a:ext cx="1224136" cy="1046423"/>
          </a:xfrm>
          <a:prstGeom prst="donut">
            <a:avLst>
              <a:gd name="adj" fmla="val 317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2123728" y="1878521"/>
            <a:ext cx="1224136" cy="1046423"/>
          </a:xfrm>
          <a:prstGeom prst="donut">
            <a:avLst>
              <a:gd name="adj" fmla="val 314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2123728" y="3645024"/>
            <a:ext cx="1224136" cy="1046423"/>
          </a:xfrm>
          <a:prstGeom prst="donut">
            <a:avLst>
              <a:gd name="adj" fmla="val 31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421570" y="4704773"/>
            <a:ext cx="1224136" cy="1046423"/>
          </a:xfrm>
          <a:prstGeom prst="donut">
            <a:avLst>
              <a:gd name="adj" fmla="val 447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4833772" y="3645024"/>
            <a:ext cx="1224136" cy="1046423"/>
          </a:xfrm>
          <a:prstGeom prst="donut">
            <a:avLst>
              <a:gd name="adj" fmla="val 447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491880" y="3645023"/>
            <a:ext cx="1224136" cy="1046423"/>
          </a:xfrm>
          <a:prstGeom prst="donut">
            <a:avLst>
              <a:gd name="adj" fmla="val 317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2769987" y="4168234"/>
            <a:ext cx="1224136" cy="1046423"/>
          </a:xfrm>
          <a:prstGeom prst="donut">
            <a:avLst>
              <a:gd name="adj" fmla="val 185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4175438" y="4181562"/>
            <a:ext cx="1224136" cy="1046423"/>
          </a:xfrm>
          <a:prstGeom prst="donut">
            <a:avLst>
              <a:gd name="adj" fmla="val 315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13" name="Picture 37" descr="олим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72" y="1622583"/>
            <a:ext cx="3554652" cy="162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8100392" y="4766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6" action="ppaction://hlinksldjump"/>
          </p:cNvPr>
          <p:cNvSpPr/>
          <p:nvPr/>
        </p:nvSpPr>
        <p:spPr>
          <a:xfrm flipH="1">
            <a:off x="7256364" y="476672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ольцо 3"/>
          <p:cNvSpPr/>
          <p:nvPr/>
        </p:nvSpPr>
        <p:spPr>
          <a:xfrm>
            <a:off x="4716016" y="1060056"/>
            <a:ext cx="3975228" cy="2683352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38" descr="F:\ОФОРМИТЕЛЬСКАЯ\значки\ff962c65118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7354" y="5318018"/>
            <a:ext cx="936625" cy="1296988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827584" y="4046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0167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Выбери олимпийскую клятву.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Поставь галочку.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013176"/>
            <a:ext cx="4690864" cy="7486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Медленнее, ниже, слабее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9592" y="3789040"/>
            <a:ext cx="4690864" cy="74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Высоко, далеко, глубоко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560" y="2492896"/>
            <a:ext cx="4690864" cy="7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Быстрее, выше, сильнее</a:t>
            </a:r>
            <a:endParaRPr lang="ru-RU" dirty="0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flipH="1">
            <a:off x="7236296" y="476672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8100392" y="4766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652120" y="2492896"/>
            <a:ext cx="865555" cy="7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012160" y="3861048"/>
            <a:ext cx="934924" cy="676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372200" y="5013176"/>
            <a:ext cx="864962" cy="748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14" name="Picture 38" descr="F:\ОФОРМИТЕЛЬСКАЯ\значки\ff962c65118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7354" y="5318018"/>
            <a:ext cx="936625" cy="1296988"/>
          </a:xfrm>
          <a:prstGeom prst="rect">
            <a:avLst/>
          </a:prstGeom>
        </p:spPr>
      </p:pic>
      <p:sp>
        <p:nvSpPr>
          <p:cNvPr id="4" name="Фигура, имеющая форму буквы L 3"/>
          <p:cNvSpPr/>
          <p:nvPr/>
        </p:nvSpPr>
        <p:spPr>
          <a:xfrm rot="19370921">
            <a:off x="5764056" y="2501395"/>
            <a:ext cx="709830" cy="609245"/>
          </a:xfrm>
          <a:prstGeom prst="corner">
            <a:avLst>
              <a:gd name="adj1" fmla="val 25792"/>
              <a:gd name="adj2" fmla="val 233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899592" y="764704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539552" y="3933056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251520" y="2636912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755576" y="5229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936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2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6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 награждаются олимпийские победители. Обведи. </a:t>
            </a:r>
            <a:endParaRPr lang="ru-RU" dirty="0"/>
          </a:p>
        </p:txBody>
      </p:sp>
      <p:pic>
        <p:nvPicPr>
          <p:cNvPr id="5122" name="Picture 2" descr="C:\Documents and Settings\админ\Рабочий стол\вика игры по здоровью\1266023323_8191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667679" cy="2116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админ\Рабочий стол\вика игры по здоровью\i (1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92" y="1748238"/>
            <a:ext cx="2808187" cy="1968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админ\Рабочий стол\вика игры по здоровью\i (1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8" y="1844824"/>
            <a:ext cx="2376264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админ\Рабочий стол\вика игры по здоровью\3a7fadfdc5bb0317d4cb5b3b7afe40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2952328" cy="2213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 flipH="1">
            <a:off x="7308304" y="476672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8100392" y="4766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8" descr="F:\ОФОРМИТЕЛЬСКАЯ\значки\ff962c65118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7354" y="5318018"/>
            <a:ext cx="936625" cy="1296988"/>
          </a:xfrm>
          <a:prstGeom prst="rect">
            <a:avLst/>
          </a:prstGeom>
        </p:spPr>
      </p:pic>
      <p:sp>
        <p:nvSpPr>
          <p:cNvPr id="10" name="Кольцо 9"/>
          <p:cNvSpPr/>
          <p:nvPr/>
        </p:nvSpPr>
        <p:spPr>
          <a:xfrm>
            <a:off x="272726" y="3927748"/>
            <a:ext cx="3975228" cy="2683352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683568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183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5050"/>
            </a:gs>
            <a:gs pos="50000">
              <a:schemeClr val="bg1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endParaRPr lang="ru-RU" sz="2000" dirty="0" smtClean="0">
              <a:solidFill>
                <a:schemeClr val="accent2"/>
              </a:solidFill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695700" y="5105400"/>
            <a:ext cx="1371600" cy="1524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029200" y="5562600"/>
            <a:ext cx="1371600" cy="1066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247900" y="5715000"/>
            <a:ext cx="14478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3886200" y="5410200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5257800" y="5791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2514600" y="5791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5050"/>
                </a:solidFill>
              </a:rPr>
              <a:t>3</a:t>
            </a:r>
          </a:p>
        </p:txBody>
      </p:sp>
      <p:pic>
        <p:nvPicPr>
          <p:cNvPr id="12" name="Picture 6" descr="000803_1077_9956_vnv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548680"/>
            <a:ext cx="365918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админ\Рабочий стол\вика игры по здоровью\74164312_3f3527d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8032"/>
            <a:ext cx="3009900" cy="3116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rId7" action="ppaction://hlinksldjump"/>
          </p:cNvPr>
          <p:cNvSpPr/>
          <p:nvPr/>
        </p:nvSpPr>
        <p:spPr>
          <a:xfrm>
            <a:off x="8111732" y="548680"/>
            <a:ext cx="576064" cy="43204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7668344" y="6206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861400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 зимние олимпийские игры.</a:t>
            </a:r>
            <a:br>
              <a:rPr lang="ru-RU" dirty="0" smtClean="0"/>
            </a:br>
            <a:r>
              <a:rPr lang="ru-RU" dirty="0" smtClean="0"/>
              <a:t>Обведи. </a:t>
            </a:r>
            <a:endParaRPr lang="ru-RU" dirty="0"/>
          </a:p>
        </p:txBody>
      </p:sp>
      <p:pic>
        <p:nvPicPr>
          <p:cNvPr id="4" name="Picture 13" descr="PE00997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5" y="2221964"/>
            <a:ext cx="1445666" cy="1191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PE0373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74" y="1683427"/>
            <a:ext cx="2152650" cy="2268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PE0198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98" y="1844824"/>
            <a:ext cx="2217738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админ\Рабочий стол\вика игры по здоровью\female_swimmer_on_div_a_h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39560"/>
            <a:ext cx="1757255" cy="2390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админ\Рабочий стол\вика игры по здоровью\i (1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4604810"/>
            <a:ext cx="1296144" cy="2004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админ\Рабочий стол\вика игры по здоровью\i (1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04810"/>
            <a:ext cx="1909762" cy="1909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админ\Рабочий стол\вика игры по здоровью\i (16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74" y="4553421"/>
            <a:ext cx="1800200" cy="1917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 flipH="1">
            <a:off x="7308304" y="476672"/>
            <a:ext cx="6468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11" action="ppaction://hlinksldjump"/>
          </p:cNvPr>
          <p:cNvSpPr/>
          <p:nvPr/>
        </p:nvSpPr>
        <p:spPr>
          <a:xfrm>
            <a:off x="8100392" y="4766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8" descr="F:\ОФОРМИТЕЛЬСКАЯ\значки\ff962c65118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7354" y="5244091"/>
            <a:ext cx="936625" cy="1296988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0" y="1727999"/>
            <a:ext cx="2491590" cy="2013984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6750822" y="1603297"/>
            <a:ext cx="2408748" cy="2348668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80966" y="4510226"/>
            <a:ext cx="2329657" cy="2100874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2497867" y="4368493"/>
            <a:ext cx="2499074" cy="2246991"/>
          </a:xfrm>
          <a:prstGeom prst="donut">
            <a:avLst>
              <a:gd name="adj" fmla="val 2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1187624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157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8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198</Words>
  <Application>Microsoft Office PowerPoint</Application>
  <PresentationFormat>Экран (4:3)</PresentationFormat>
  <Paragraphs>52</Paragraphs>
  <Slides>15</Slides>
  <Notes>4</Notes>
  <HiddenSlides>8</HiddenSlides>
  <MMClips>30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Оформление по умолчанию</vt:lpstr>
      <vt:lpstr>    </vt:lpstr>
      <vt:lpstr>Слайд 2</vt:lpstr>
      <vt:lpstr>Задания.</vt:lpstr>
      <vt:lpstr>Что зажигают на олимпийских играх? Зачеркни лишнее.</vt:lpstr>
      <vt:lpstr>Выберите эмблему олимпийских игр. Обведи ее.</vt:lpstr>
      <vt:lpstr>Выбери олимпийскую клятву.  Поставь галочку.</vt:lpstr>
      <vt:lpstr>Чем награждаются олимпийские победители. Обведи. </vt:lpstr>
      <vt:lpstr>Слайд 8</vt:lpstr>
      <vt:lpstr>Выбери зимние олимпийские игры. Обведи. </vt:lpstr>
      <vt:lpstr>Выбери летние олимпийские игры. Обведи.</vt:lpstr>
      <vt:lpstr>Слайд 11</vt:lpstr>
      <vt:lpstr>В какой стране прошли первые олимпийские игры. Поставь галочку рядом с выбранным.</vt:lpstr>
      <vt:lpstr>Что вручали победителям олимпиады в Древней Греции? Обведи правильный ответ.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зажигают на олимпийских играх?</dc:title>
  <dc:creator>админ</dc:creator>
  <cp:lastModifiedBy>rosinka</cp:lastModifiedBy>
  <cp:revision>43</cp:revision>
  <dcterms:created xsi:type="dcterms:W3CDTF">2012-09-24T06:13:56Z</dcterms:created>
  <dcterms:modified xsi:type="dcterms:W3CDTF">2013-04-04T05:22:48Z</dcterms:modified>
</cp:coreProperties>
</file>