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8996-E331-46D6-A6BF-3D6C2BE2743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7F41-EB02-48B8-94E0-C14F1B3BD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0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97F41-EB02-48B8-94E0-C14F1B3BD1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6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8E5C95-D396-4B4E-B83A-885C5BDC7CBB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02946E-A214-4602-8DB6-9AFB5562B1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Local Settings\Temporary Internet Files\Content.IE5\72WIDTHT\MC90043580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440"/>
            <a:ext cx="6804248" cy="6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715" y="260648"/>
            <a:ext cx="8209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                         Нестандартная предметная среда 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                           физкультурно-оздоровительного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                                    образования дошкольников</a:t>
            </a:r>
            <a:endParaRPr lang="ru-RU" sz="2800" b="1" i="1" dirty="0">
              <a:solidFill>
                <a:srgbClr val="7030A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0314" y="2348880"/>
            <a:ext cx="6396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66"/>
                </a:solidFill>
              </a:rPr>
              <a:t>ГРУППА «СОЛНЫШКО»</a:t>
            </a:r>
            <a:endParaRPr lang="ru-RU" sz="4400" b="1" i="1" dirty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4221088"/>
            <a:ext cx="404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Подготовила воспитатель 11гр.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             Отрощенко Е.Е.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Local Settings\Temporary Internet Files\Content.IE5\YGKPJ8NR\MC9002101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964487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1949" y="2685110"/>
            <a:ext cx="6319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33CC"/>
                </a:solidFill>
              </a:rPr>
              <a:t>СПАСИБО ЗА ВНИМАНИЕ!</a:t>
            </a:r>
            <a:endParaRPr lang="ru-RU" sz="4000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1928"/>
            <a:ext cx="9144000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089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Ребенок дошкольного возраста третьего тысячелетия испытывает не меньшую потребность в движении, чем его сверстники других поколений.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  Однако техногенная среда, с огромной скоростью завоевавшая жизненное пространство человечества, расширяя информационное поле малыша, ограничивает его двигательную активность. Время, проведенное дошкольником у телевизора, компьютера сегодня составляет более половины всей его жизни. Кроме того, сложилась традиция ранней интеллектуализации дошкольников в ущерб остальным видам деятельности, хотя характеристики любой деятельности лучше формируются в процессе освоения физической культуры.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Вялые мышцы, проблемы с осанкой, пищеварением, зрением – список можно продолжать бесконечно. Даже в ДОУ, где созданы достаточные условия для физического развития ребенка, можно видеть детей, не желающих заниматься физическими упражнениями, предпочитающих проспать утреннюю гимнастику, посидеть на прогулке, не играть со сверстниками в подвижные игры.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  Это говорит об отсутствии мотивации современного ребенка к занятиям физической культурой.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  Педагоги создают условия для возможностей принятия ребенком базовых ценностей здоровья и физической культуры. Но, в основном, </a:t>
            </a:r>
            <a:r>
              <a:rPr lang="ru-RU" sz="1400" b="1" dirty="0" err="1" smtClean="0">
                <a:effectLst/>
                <a:latin typeface="Calibri"/>
                <a:ea typeface="Times New Roman"/>
                <a:cs typeface="Times New Roman"/>
              </a:rPr>
              <a:t>здоровьесберегающие</a:t>
            </a: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технологии и программы не закладывают сегодня целей формирования осознанного отношения к своему здоровью. А заставить человека быть здоровым по мимо его воли, сложно. Поэтому мы сегодня говорим о физкультурном образовании в плане формирования сознательного и активного деятеля физической культуры, организующего здоровый образ жизни, сообразно меняющимся условиям.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  Ребенок дошкольного возраста должен получить физкультурное образование, то есть освоить двигательную деятельность на основе которой развиваются его психофизические качества, воспитывается физическая культура.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    В свете новых приоритетов образовательной политики-охрана и укрепление физического и психического здоровья детей, в том числе их эмоционального благополучия является важнейшей задачей образования (п. 1.6. ФГОС)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В Стандарте учитываются: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индивидуальные потребности ребенка, связанные 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ограниченными возможностями здоровья.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effectLst/>
                <a:latin typeface="Calibri"/>
                <a:ea typeface="Times New Roman"/>
                <a:cs typeface="Times New Roman"/>
              </a:rPr>
              <a:t> Для осуществления физкультурного образования необходимо создать условия, определить средства, обеспечивающие его качество. </a:t>
            </a:r>
            <a:endParaRPr lang="ru-RU" sz="14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0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06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  <a:effectLst/>
                <a:latin typeface="Calibri"/>
                <a:ea typeface="Times New Roman"/>
                <a:cs typeface="Times New Roman"/>
              </a:rPr>
              <a:t>Различные виды нестандартного оборудования, которое используем в своей работе:</a:t>
            </a:r>
          </a:p>
          <a:p>
            <a:pPr algn="ctr"/>
            <a:r>
              <a:rPr lang="ru-RU" b="1" i="1" dirty="0" smtClean="0">
                <a:solidFill>
                  <a:srgbClr val="FF0066"/>
                </a:solidFill>
                <a:latin typeface="Calibri"/>
                <a:cs typeface="Times New Roman"/>
              </a:rPr>
              <a:t>Корригирующие дорожки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8567"/>
            <a:ext cx="2880320" cy="1620180"/>
          </a:xfrm>
          <a:prstGeom prst="round2DiagRect">
            <a:avLst/>
          </a:prstGeom>
          <a:ln>
            <a:solidFill>
              <a:srgbClr val="0000CC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183978"/>
            <a:ext cx="2736304" cy="2014141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952328" cy="195997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645024"/>
            <a:ext cx="2880320" cy="1892694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07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320" y="332656"/>
            <a:ext cx="8675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"Игры - </a:t>
            </a:r>
            <a:r>
              <a:rPr lang="ru-RU" dirty="0" err="1" smtClean="0">
                <a:effectLst/>
                <a:latin typeface="Calibri"/>
                <a:ea typeface="Times New Roman"/>
                <a:cs typeface="Times New Roman"/>
              </a:rPr>
              <a:t>моталочки</a:t>
            </a: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" - эти полезные соревновательные игры для детей дошкольного возраста. Они используются для эффективной тренировки мелкой моторики пальцев рук. В процессе игры совершенствуется ловкость, координация и быстрота движений.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 Игры - </a:t>
            </a:r>
            <a:r>
              <a:rPr lang="ru-RU" dirty="0" err="1" smtClean="0">
                <a:effectLst/>
                <a:latin typeface="Calibri"/>
                <a:ea typeface="Times New Roman"/>
                <a:cs typeface="Times New Roman"/>
              </a:rPr>
              <a:t>моталочки</a:t>
            </a:r>
            <a:r>
              <a:rPr lang="ru-RU" dirty="0" smtClean="0">
                <a:effectLst/>
                <a:latin typeface="Calibri"/>
                <a:ea typeface="Times New Roman"/>
                <a:cs typeface="Times New Roman"/>
              </a:rPr>
              <a:t> используются как в соревнованиях, так и в индивидуальной работе и в свободной игровой деятельности детей. </a:t>
            </a: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9845"/>
            <a:ext cx="2563475" cy="1755394"/>
          </a:xfrm>
          <a:prstGeom prst="pentagon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025297" cy="1908407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9" y="4413804"/>
            <a:ext cx="2841275" cy="19754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56956"/>
            <a:ext cx="2881281" cy="1620721"/>
          </a:xfrm>
          <a:prstGeom prst="pentagon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813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8983"/>
            <a:ext cx="8928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гра «Бильбоке «Весёлые попугаи»» или «</a:t>
            </a:r>
            <a:r>
              <a:rPr lang="ru-RU" dirty="0" err="1" smtClean="0"/>
              <a:t>Ловишки</a:t>
            </a:r>
            <a:r>
              <a:rPr lang="ru-RU" dirty="0" smtClean="0"/>
              <a:t>» вырабатывает </a:t>
            </a:r>
            <a:r>
              <a:rPr lang="ru-RU" dirty="0"/>
              <a:t>точность движений и способность четкого зрительного </a:t>
            </a:r>
            <a:r>
              <a:rPr lang="ru-RU" dirty="0" smtClean="0"/>
              <a:t>контроля, </a:t>
            </a:r>
            <a:r>
              <a:rPr lang="ru-RU" dirty="0"/>
              <a:t>дети приобретают способность более совершенно управлять своими движениями. </a:t>
            </a:r>
            <a:r>
              <a:rPr lang="ru-RU" dirty="0" smtClean="0"/>
              <a:t>Развитие </a:t>
            </a:r>
            <a:r>
              <a:rPr lang="ru-RU" dirty="0"/>
              <a:t>координации движений предплечья, кисти и особенно пальцев руки, четкий зрительный контроль за этими движениями - все это важные предпосылки для подготовки детей к овладению письмом. В этих играх воспитывается осторожность, терпение, настойчивость, сообразительность.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3"/>
            <a:ext cx="3384376" cy="1903712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41602"/>
            <a:ext cx="1815009" cy="322668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 descr="C:\Documents and Settings\user\Local Settings\Temporary Internet Files\Content.IE5\PEA44EE9\MC90043580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53885"/>
            <a:ext cx="410445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68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8" y="1124744"/>
            <a:ext cx="3565033" cy="2005332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505" y="332656"/>
            <a:ext cx="895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Игра «Угости зверей» способствует развитию глазомера, координации движений. Воспитание терпения, настойчивости.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Игра «Весёлый паучок»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60" y="3933056"/>
            <a:ext cx="3468099" cy="1950806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C:\Documents and Settings\user\Local Settings\Temporary Internet Files\Content.IE5\72WIDTHT\MC90044179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238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Local Settings\Temporary Internet Files\Content.IE5\CFS8TIGN\MC9004393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2808"/>
            <a:ext cx="2768352" cy="27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0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280584" cy="2970329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Игра «Весёлые цилиндрики «бабочки»  </a:t>
            </a:r>
            <a:r>
              <a:rPr lang="ru-RU" sz="1600" b="1" i="1" dirty="0"/>
              <a:t>используются </a:t>
            </a:r>
            <a:r>
              <a:rPr lang="ru-RU" sz="1600" b="1" i="1" dirty="0" smtClean="0"/>
              <a:t>нами в </a:t>
            </a:r>
            <a:r>
              <a:rPr lang="ru-RU" sz="1600" b="1" i="1" dirty="0"/>
              <a:t>самостоятельной деятельности детей. Ребята с </a:t>
            </a:r>
            <a:r>
              <a:rPr lang="ru-RU" sz="1600" b="1" i="1" dirty="0" smtClean="0"/>
              <a:t>удовольствием бегают </a:t>
            </a:r>
            <a:r>
              <a:rPr lang="ru-RU" sz="1600" b="1" i="1" dirty="0"/>
              <a:t>и ходят змейкой, прокатывают мячи между </a:t>
            </a:r>
            <a:r>
              <a:rPr lang="ru-RU" sz="1600" b="1" i="1" dirty="0" smtClean="0"/>
              <a:t> «Бабочками».</a:t>
            </a:r>
            <a:endParaRPr lang="ru-RU" sz="1600" b="1" i="1" dirty="0"/>
          </a:p>
        </p:txBody>
      </p:sp>
      <p:pic>
        <p:nvPicPr>
          <p:cNvPr id="5122" name="Picture 2" descr="C:\Documents and Settings\user\Local Settings\Temporary Internet Files\Content.IE5\CFS8TIGN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64" y="415048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4127468" cy="23217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503" y="308342"/>
            <a:ext cx="8712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/>
              <a:t>Игра в кегли — увлекательное подвижное занятие, которое очень любят </a:t>
            </a:r>
            <a:r>
              <a:rPr lang="ru-RU" sz="1400" b="1" i="1" dirty="0" smtClean="0"/>
              <a:t>дети, она </a:t>
            </a:r>
            <a:r>
              <a:rPr lang="ru-RU" sz="1400" b="1" i="1" dirty="0"/>
              <a:t>прекрасно развивает координацию движений, мышцы и опорно-двигательный </a:t>
            </a:r>
            <a:r>
              <a:rPr lang="ru-RU" sz="1400" b="1" i="1" dirty="0" smtClean="0"/>
              <a:t>аппарат</a:t>
            </a:r>
            <a:r>
              <a:rPr lang="ru-RU" sz="1400" b="1" i="1" dirty="0"/>
              <a:t>,</a:t>
            </a:r>
            <a:r>
              <a:rPr lang="ru-RU" sz="1400" b="1" i="1" dirty="0" smtClean="0"/>
              <a:t> </a:t>
            </a:r>
            <a:r>
              <a:rPr lang="ru-RU" sz="1400" b="1" i="1" dirty="0"/>
              <a:t>прекрасно тренирует пространственное </a:t>
            </a:r>
            <a:r>
              <a:rPr lang="ru-RU" sz="1400" b="1" i="1" dirty="0" smtClean="0"/>
              <a:t>мышление.</a:t>
            </a:r>
            <a:endParaRPr lang="ru-RU" sz="1400" b="1" i="1" dirty="0"/>
          </a:p>
        </p:txBody>
      </p:sp>
      <p:pic>
        <p:nvPicPr>
          <p:cNvPr id="4098" name="Picture 2" descr="C:\Documents and Settings\user\Local Settings\Temporary Internet Files\Content.IE5\72WIDTHT\MC90043820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08" y="3861048"/>
            <a:ext cx="2833737" cy="28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8"/>
            <a:ext cx="2470381" cy="1389590"/>
          </a:xfrm>
          <a:prstGeom prst="flowChartAlternateProcess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364" y="163379"/>
            <a:ext cx="558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/>
              <a:t>Мы также используем другие различные атрибуты.</a:t>
            </a:r>
            <a:endParaRPr lang="ru-RU" sz="1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19377"/>
            <a:ext cx="3168352" cy="1782198"/>
          </a:xfrm>
          <a:prstGeom prst="teardrop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481096" cy="1958117"/>
          </a:xfrm>
          <a:prstGeom prst="star7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" y="2636912"/>
            <a:ext cx="2822306" cy="1657513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2484784" cy="1397691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02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593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2014-03-09T03:47:59Z</dcterms:created>
  <dcterms:modified xsi:type="dcterms:W3CDTF">2015-03-28T08:17:27Z</dcterms:modified>
</cp:coreProperties>
</file>