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6" r:id="rId2"/>
    <p:sldId id="257" r:id="rId3"/>
    <p:sldId id="258" r:id="rId4"/>
    <p:sldId id="260" r:id="rId5"/>
    <p:sldId id="262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86346" autoAdjust="0"/>
  </p:normalViewPr>
  <p:slideViewPr>
    <p:cSldViewPr>
      <p:cViewPr varScale="1">
        <p:scale>
          <a:sx n="58" d="100"/>
          <a:sy n="58" d="100"/>
        </p:scale>
        <p:origin x="-123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143000"/>
            <a:ext cx="777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4"/>
                </a:solidFill>
              </a:rPr>
              <a:t>«ОЗДОРОВИТЕЛЬНАЯ ГИМНАСТИКА С ИСПОЛЬЗОВАНИЕМ ЗДОРОВЬЕ СБЕРЕГАЮЩИХ ТЕХНОЛОГИЙ»</a:t>
            </a:r>
            <a:endParaRPr lang="ru-RU" sz="3600" dirty="0">
              <a:solidFill>
                <a:schemeClr val="accent4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4800600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Выполнила инструктор по физической культуре МКДОУ № 59</a:t>
            </a:r>
          </a:p>
          <a:p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Гальцова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Екатерина Алексеевна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2296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ru-RU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Самомассаж</a:t>
            </a:r>
            <a:endParaRPr lang="ru-RU" sz="36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Для </a:t>
            </a:r>
            <a:r>
              <a:rPr lang="ru-RU" dirty="0" smtClean="0"/>
              <a:t>того чтобы выработать у детей хорошую привычку делать массаж регулярно, он не должен быть для них утомительным. Процесс </a:t>
            </a:r>
            <a:r>
              <a:rPr lang="ru-RU" dirty="0" err="1" smtClean="0"/>
              <a:t>самомассажа</a:t>
            </a:r>
            <a:r>
              <a:rPr lang="ru-RU" dirty="0" smtClean="0"/>
              <a:t> должен быть для детей в </a:t>
            </a:r>
            <a:r>
              <a:rPr lang="ru-RU" dirty="0" smtClean="0"/>
              <a:t>удовольствие.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FontTx/>
              <a:buAutoNum type="arabicPeriod"/>
            </a:pPr>
            <a:r>
              <a:rPr lang="ru-RU" dirty="0" smtClean="0"/>
              <a:t>Игровой </a:t>
            </a:r>
            <a:r>
              <a:rPr lang="ru-RU" dirty="0" err="1" smtClean="0"/>
              <a:t>самомассаж</a:t>
            </a:r>
            <a:r>
              <a:rPr lang="ru-RU" dirty="0" smtClean="0"/>
              <a:t> служит для детей хорошей тренировкой образного мышления, тренирует их память, помогает быстро и легко запомнить стихи и песни, способствует укреплению умственного и физического здоровья</a:t>
            </a:r>
            <a:r>
              <a:rPr lang="ru-RU" dirty="0" smtClean="0"/>
              <a:t>.</a:t>
            </a:r>
          </a:p>
          <a:p>
            <a:pPr marL="342900" indent="-342900">
              <a:buFontTx/>
              <a:buAutoNum type="arabicPeriod"/>
            </a:pPr>
            <a:endParaRPr lang="ru-RU" dirty="0" smtClean="0"/>
          </a:p>
          <a:p>
            <a:pPr marL="342900" indent="-342900">
              <a:buFontTx/>
              <a:buAutoNum type="arabicPeriod"/>
            </a:pPr>
            <a:r>
              <a:rPr lang="ru-RU" dirty="0" smtClean="0"/>
              <a:t>Точечный </a:t>
            </a:r>
            <a:r>
              <a:rPr lang="ru-RU" dirty="0" err="1" smtClean="0"/>
              <a:t>самомассаж</a:t>
            </a:r>
            <a:r>
              <a:rPr lang="ru-RU" dirty="0" smtClean="0"/>
              <a:t> для детей выполняется путем нажимания подушечками пальцев на кожу и мышцы в местах расположения энергетически активных точек. Этот вид массажа может служить расслабляющим или же возбуждающим средством, при использовании в комплексе оказывает на организм ребенка положительный эффект. Используется он в основном для нормализации нервных процессов и чаще всего это </a:t>
            </a:r>
            <a:r>
              <a:rPr lang="ru-RU" dirty="0" err="1" smtClean="0"/>
              <a:t>самомассаж</a:t>
            </a:r>
            <a:r>
              <a:rPr lang="ru-RU" dirty="0" smtClean="0"/>
              <a:t> подошв и пальцев ног, кистей рук, головы и лица. Нужно научить детей не давить при массаже со всех сил, а нажимать легонько, аккуратно.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12276541_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381000"/>
            <a:ext cx="4724400" cy="6172199"/>
          </a:xfrm>
          <a:prstGeom prst="rect">
            <a:avLst/>
          </a:prstGeom>
        </p:spPr>
      </p:pic>
      <p:pic>
        <p:nvPicPr>
          <p:cNvPr id="3" name="Рисунок 2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1" y="381000"/>
            <a:ext cx="4038599" cy="6172200"/>
          </a:xfrm>
          <a:prstGeom prst="rect">
            <a:avLst/>
          </a:prstGeom>
        </p:spPr>
      </p:pic>
      <p:pic>
        <p:nvPicPr>
          <p:cNvPr id="5" name="Рисунок 4" descr="pic_13584503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34200" y="5029200"/>
            <a:ext cx="1981200" cy="1447800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CAQ4YYB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5105400"/>
            <a:ext cx="1419225" cy="14287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609600"/>
            <a:ext cx="82296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FF0000"/>
                </a:solidFill>
              </a:rPr>
              <a:t>Самомассаж</a:t>
            </a:r>
            <a:r>
              <a:rPr lang="ru-RU" sz="2000" b="1" dirty="0" smtClean="0">
                <a:solidFill>
                  <a:srgbClr val="FF0000"/>
                </a:solidFill>
              </a:rPr>
              <a:t> лица для детей в стихах «Нос, умойся!»</a:t>
            </a:r>
          </a:p>
          <a:p>
            <a:endParaRPr lang="ru-RU" dirty="0" smtClean="0"/>
          </a:p>
          <a:p>
            <a:r>
              <a:rPr lang="ru-RU" sz="2000" dirty="0" smtClean="0"/>
              <a:t>«</a:t>
            </a:r>
            <a:r>
              <a:rPr lang="ru-RU" sz="2000" dirty="0" smtClean="0"/>
              <a:t>Кран, откройся!» - правой рукой делаем вращательные движения, «открывая» кран.</a:t>
            </a:r>
          </a:p>
          <a:p>
            <a:r>
              <a:rPr lang="ru-RU" sz="2000" dirty="0" smtClean="0"/>
              <a:t>«Нос, умойся!» - растираем указательными пальцами обеих рук крылья носа.</a:t>
            </a:r>
          </a:p>
          <a:p>
            <a:r>
              <a:rPr lang="ru-RU" sz="2000" dirty="0" smtClean="0"/>
              <a:t>«Мойтесь сразу оба глаза» - нежно проводим руками над глазами.</a:t>
            </a:r>
          </a:p>
          <a:p>
            <a:r>
              <a:rPr lang="ru-RU" sz="2000" dirty="0" smtClean="0"/>
              <a:t>«Мойтесь, уши!» - растираем ладонями уши.</a:t>
            </a:r>
          </a:p>
          <a:p>
            <a:r>
              <a:rPr lang="ru-RU" sz="2000" dirty="0" smtClean="0"/>
              <a:t>«Мойся, шейка!» - аккуратными движениями гладим шею спереди.</a:t>
            </a:r>
          </a:p>
          <a:p>
            <a:r>
              <a:rPr lang="ru-RU" sz="2000" dirty="0" smtClean="0"/>
              <a:t>«Шейка, мойся хорошенько!» - гладим шею сзади, от основания черепа к груди.</a:t>
            </a:r>
          </a:p>
          <a:p>
            <a:r>
              <a:rPr lang="ru-RU" sz="2000" dirty="0" smtClean="0"/>
              <a:t>«Мойся, мойся, обливайся! – аккуратно поглаживаем щеки.</a:t>
            </a:r>
          </a:p>
          <a:p>
            <a:r>
              <a:rPr lang="ru-RU" sz="2000" dirty="0" smtClean="0"/>
              <a:t>«Грязь, смывайся! Грязь, смывайся!» - трем ладошки друг о друга</a:t>
            </a:r>
            <a:r>
              <a:rPr lang="ru-RU" sz="2000" dirty="0" smtClean="0"/>
              <a:t>.</a:t>
            </a: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5200" y="3429000"/>
            <a:ext cx="1828800" cy="27431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57200" y="457201"/>
            <a:ext cx="76200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FF0000"/>
                </a:solidFill>
              </a:rPr>
              <a:t>Самомассаж</a:t>
            </a:r>
            <a:r>
              <a:rPr lang="ru-RU" sz="2000" b="1" dirty="0" smtClean="0">
                <a:solidFill>
                  <a:srgbClr val="FF0000"/>
                </a:solidFill>
              </a:rPr>
              <a:t> для лица и шеи для детей «Индеец</a:t>
            </a:r>
            <a:r>
              <a:rPr lang="ru-RU" sz="2000" b="1" dirty="0" smtClean="0">
                <a:solidFill>
                  <a:srgbClr val="FF0000"/>
                </a:solidFill>
              </a:rPr>
              <a:t>»</a:t>
            </a:r>
            <a:endParaRPr lang="ru-RU" dirty="0" smtClean="0"/>
          </a:p>
          <a:p>
            <a:r>
              <a:rPr lang="ru-RU" dirty="0" smtClean="0"/>
              <a:t>Цель </a:t>
            </a:r>
            <a:r>
              <a:rPr lang="ru-RU" dirty="0" smtClean="0"/>
              <a:t>массажа – научить детей расслаблению мышц лица и шеи при выполнении массажа перед зеркалом. Представим, что мы индейцы, наносящие боевую раскраску.</a:t>
            </a:r>
          </a:p>
          <a:p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 smtClean="0"/>
              <a:t>Рисуем» линии от середины лба к ушам сильными движениями – повторяем 3 раза.</a:t>
            </a:r>
          </a:p>
          <a:p>
            <a:r>
              <a:rPr lang="ru-RU" dirty="0" smtClean="0"/>
              <a:t>игровой </a:t>
            </a:r>
            <a:r>
              <a:rPr lang="ru-RU" dirty="0" err="1" smtClean="0"/>
              <a:t>самомассаж</a:t>
            </a:r>
            <a:r>
              <a:rPr lang="ru-RU" dirty="0" smtClean="0"/>
              <a:t> для детей</a:t>
            </a:r>
          </a:p>
          <a:p>
            <a:r>
              <a:rPr lang="ru-RU" dirty="0" smtClean="0"/>
              <a:t>«Рисуем» линии от носа к ушам, при этом широко расставляем пальцы – повторяем 3 раза.</a:t>
            </a:r>
          </a:p>
          <a:p>
            <a:r>
              <a:rPr lang="ru-RU" dirty="0" smtClean="0"/>
              <a:t>«Рисуем» линии от середины подбородка по направлению к ушам – повторяем 3 раза.</a:t>
            </a:r>
          </a:p>
          <a:p>
            <a:r>
              <a:rPr lang="ru-RU" dirty="0" smtClean="0"/>
              <a:t>«Рисуем» линии на шее по направлению от подбородка к груди – повторяем 3 раза.</a:t>
            </a:r>
          </a:p>
          <a:p>
            <a:r>
              <a:rPr lang="ru-RU" dirty="0" smtClean="0"/>
              <a:t>«Пошел дождик» - легонько постукиваем пальцами по лицу, как будто играя на пианино.</a:t>
            </a:r>
          </a:p>
          <a:p>
            <a:r>
              <a:rPr lang="ru-RU" dirty="0" smtClean="0"/>
              <a:t>«Вытираем с лица потекшую краску», легонько проводя по лицу ладонями, предварительно разогрев их, потерев друг об друга.</a:t>
            </a:r>
          </a:p>
          <a:p>
            <a:r>
              <a:rPr lang="ru-RU" dirty="0" smtClean="0"/>
              <a:t>«Стряхиваем с рук оставшиеся капельки воды», опустив руки вниз.</a:t>
            </a:r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1295400"/>
            <a:ext cx="7772400" cy="213360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Спасибо за внимание !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3200" y="4191000"/>
            <a:ext cx="23622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CAO378N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4191000"/>
            <a:ext cx="24384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304800" y="381000"/>
            <a:ext cx="85344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>
                <a:solidFill>
                  <a:srgbClr val="00B050"/>
                </a:solidFill>
              </a:rPr>
              <a:t>“Здоровье сберегающая технология” </a:t>
            </a:r>
            <a:r>
              <a:rPr lang="ru-RU" dirty="0" smtClean="0"/>
              <a:t>– это система мер, включающая взаимосвязь и взаимодействие всех факторов образовательной среды, направленных на сохранение здоровья ребенка на всех этапах его обучения и развития.</a:t>
            </a:r>
          </a:p>
          <a:p>
            <a:endParaRPr lang="ru-RU" dirty="0" smtClean="0"/>
          </a:p>
          <a:p>
            <a:r>
              <a:rPr lang="ru-RU" dirty="0" smtClean="0"/>
              <a:t>Здоровье сберегающие технологии в дошкольном образовании направлены на решение приоритетной задачи современного дошкольного образования – задачи сохранения, поддержания и обогащения здоровья субъектов педагогического процесса в детском саду: детей, педагогов и родителей.</a:t>
            </a:r>
          </a:p>
          <a:p>
            <a:endParaRPr lang="ru-RU" b="1" dirty="0" smtClean="0"/>
          </a:p>
          <a:p>
            <a:r>
              <a:rPr lang="ru-RU" sz="2000" u="sng" dirty="0" smtClean="0">
                <a:solidFill>
                  <a:srgbClr val="00B050"/>
                </a:solidFill>
              </a:rPr>
              <a:t>Цель здоровье сберегающих технологий </a:t>
            </a:r>
            <a:r>
              <a:rPr lang="ru-RU" dirty="0" smtClean="0"/>
              <a:t>– обеспечить дошкольнику возможность сохранения здоровья, сформировать у него необходимые знания, умения и навыки  по здоровому образу жизни, научить использовать полученные знания в повседневной жизни.</a:t>
            </a:r>
          </a:p>
          <a:p>
            <a:pPr algn="ctr"/>
            <a:r>
              <a:rPr lang="ru-RU" sz="2000" dirty="0" smtClean="0">
                <a:solidFill>
                  <a:srgbClr val="00B050"/>
                </a:solidFill>
              </a:rPr>
              <a:t>       Русская  народная пословица гласит: </a:t>
            </a:r>
          </a:p>
          <a:p>
            <a:pPr algn="ctr"/>
            <a:r>
              <a:rPr lang="ru-RU" dirty="0" smtClean="0"/>
              <a:t>   «Деньги потерял – ничего не потерял, </a:t>
            </a:r>
          </a:p>
          <a:p>
            <a:pPr algn="ctr"/>
            <a:r>
              <a:rPr lang="ru-RU" dirty="0" smtClean="0"/>
              <a:t>  время потерял – много потерял, </a:t>
            </a:r>
          </a:p>
          <a:p>
            <a:pPr algn="ctr"/>
            <a:r>
              <a:rPr lang="ru-RU" dirty="0" smtClean="0"/>
              <a:t>   здоровье потерял – всё потерял».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CADGSIT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819400"/>
            <a:ext cx="4572000" cy="40386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80999" y="270174"/>
            <a:ext cx="8458201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НАПРАВЛЕНИЯ РАБОТЫ ПО ОЗДОРОВЛЕНИЮ ДЕТЕЙ В ДОУ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ПЕРВОЕ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направление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комплексная диагностика и исследование состояния здоровья детей специалистами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81000" y="1534805"/>
            <a:ext cx="8382000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ВТОРОЕ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направление включает в себя рациональную организацию двигательной деятельности детей: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утренняя гимнастика;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физкультурные занятия (традиционные, тренировочные, занятия соревнования, интегрированные с другими видами деятельности, праздники и развлечения);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занятия с использованием мини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тренажеров;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Спортивные и танцевальные кружки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гимнастика после сна;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ежедневный режим прогулок;</a:t>
            </a:r>
          </a:p>
          <a:p>
            <a:pPr lvl="0"/>
            <a:r>
              <a:rPr lang="ru-RU" sz="2000" dirty="0" smtClean="0">
                <a:latin typeface="Arial" pitchFamily="34" charset="0"/>
                <a:cs typeface="Arial" pitchFamily="34" charset="0"/>
              </a:rPr>
              <a:t>создание необходимой развивающей среды;</a:t>
            </a:r>
          </a:p>
          <a:p>
            <a:pPr lvl="0"/>
            <a:r>
              <a:rPr lang="ru-RU" sz="2000" dirty="0" smtClean="0">
                <a:latin typeface="Arial" pitchFamily="34" charset="0"/>
                <a:cs typeface="Arial" pitchFamily="34" charset="0"/>
              </a:rPr>
              <a:t>строгое соблюдение двигательного режима и режима дня;</a:t>
            </a:r>
          </a:p>
          <a:p>
            <a:pPr lvl="0"/>
            <a:r>
              <a:rPr lang="ru-RU" sz="2000" dirty="0" smtClean="0">
                <a:latin typeface="Arial" pitchFamily="34" charset="0"/>
                <a:cs typeface="Arial" pitchFamily="34" charset="0"/>
              </a:rPr>
              <a:t>проведение физкультминуток, игр с движениями в свободной деятельности;</a:t>
            </a:r>
          </a:p>
          <a:p>
            <a:pPr lvl="0"/>
            <a:r>
              <a:rPr lang="ru-RU" sz="2000" dirty="0" smtClean="0">
                <a:latin typeface="Arial" pitchFamily="34" charset="0"/>
                <a:cs typeface="Arial" pitchFamily="34" charset="0"/>
              </a:rPr>
              <a:t>музыкальные занятия;</a:t>
            </a:r>
          </a:p>
          <a:p>
            <a:pPr lvl="0"/>
            <a:r>
              <a:rPr lang="ru-RU" sz="2000" dirty="0" smtClean="0">
                <a:latin typeface="Arial" pitchFamily="34" charset="0"/>
                <a:cs typeface="Arial" pitchFamily="34" charset="0"/>
              </a:rPr>
              <a:t>занятия по формированию здорового образа жизни.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CAB8IQ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400" y="3505200"/>
            <a:ext cx="2895600" cy="3352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600" y="304800"/>
            <a:ext cx="868680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ТРЕТЬЕ</a:t>
            </a:r>
            <a:r>
              <a:rPr lang="ru-RU" sz="2000" dirty="0" smtClean="0"/>
              <a:t> направление определяет систему эффективного закаливания по ступеням: от щадящего до более интенсивных воздействий, с учетом индивидуальных особенностей детей. При этом используется комплекс процедур.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2000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b="1" dirty="0" smtClean="0"/>
              <a:t>ЧЕТВЕРТОЕ</a:t>
            </a:r>
            <a:r>
              <a:rPr lang="ru-RU" sz="2000" dirty="0" smtClean="0"/>
              <a:t> направление связано с осуществлением лечебно – профилактической работы.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2000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b="1" dirty="0" smtClean="0"/>
              <a:t>ПЯТЫМ</a:t>
            </a:r>
            <a:r>
              <a:rPr lang="ru-RU" sz="2000" dirty="0" smtClean="0"/>
              <a:t> направлением является использование практически апробированных и разрешенных методик нетрадиционного оздоровления детей.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2000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b="1" dirty="0" smtClean="0"/>
              <a:t>ШЕСТЫМ</a:t>
            </a:r>
            <a:r>
              <a:rPr lang="ru-RU" sz="2000" dirty="0" smtClean="0"/>
              <a:t> направлением является комплекс психогигиенических мероприятий.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2000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b="1" dirty="0" smtClean="0"/>
              <a:t>СЕДЬМЫМ </a:t>
            </a:r>
            <a:r>
              <a:rPr lang="ru-RU" sz="2000" dirty="0" smtClean="0"/>
              <a:t>направлением является реабилитация и коррекционная работа.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2000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b="1" dirty="0" smtClean="0"/>
              <a:t>ВОСЬМЫМ </a:t>
            </a:r>
            <a:r>
              <a:rPr lang="ru-RU" sz="2000" dirty="0" smtClean="0"/>
              <a:t>направлением является консультативно – информационная работа.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81000"/>
            <a:ext cx="8183880" cy="1905000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ИСПОЛЬЗОВАНИЕ ЗДОРОВЬЕСБЕРЕГАЮЩИХ ТЕХНОЛОГИЙ В РЕЖИМЕ ДНЯ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1143001"/>
            <a:ext cx="8305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r>
              <a:rPr lang="ru-RU" b="1" dirty="0" smtClean="0"/>
              <a:t>Утренняя гимнастика:</a:t>
            </a:r>
          </a:p>
          <a:p>
            <a:r>
              <a:rPr lang="ru-RU" b="1" dirty="0" smtClean="0"/>
              <a:t>- </a:t>
            </a:r>
            <a:r>
              <a:rPr lang="ru-RU" smtClean="0"/>
              <a:t>дыхательная гимнастика;</a:t>
            </a:r>
            <a:endParaRPr lang="ru-RU" dirty="0" smtClean="0"/>
          </a:p>
          <a:p>
            <a:r>
              <a:rPr lang="ru-RU" dirty="0" smtClean="0"/>
              <a:t>- пальчиковая гимнастика;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общеразвивающие</a:t>
            </a:r>
            <a:r>
              <a:rPr lang="ru-RU" dirty="0" smtClean="0"/>
              <a:t> упражнения;</a:t>
            </a:r>
          </a:p>
          <a:p>
            <a:r>
              <a:rPr lang="ru-RU" dirty="0" smtClean="0"/>
              <a:t>- танцевальные упражнения;</a:t>
            </a:r>
          </a:p>
          <a:p>
            <a:r>
              <a:rPr lang="ru-RU" dirty="0" smtClean="0"/>
              <a:t>- использование элементов упражнений из различных оздоровительных систем: аэробика, шейпинг и др.</a:t>
            </a:r>
          </a:p>
          <a:p>
            <a:endParaRPr lang="ru-RU" b="1" dirty="0" smtClean="0"/>
          </a:p>
          <a:p>
            <a:r>
              <a:rPr lang="ru-RU" b="1" dirty="0" smtClean="0"/>
              <a:t>Перед занятиями:</a:t>
            </a:r>
            <a:endParaRPr lang="ru-RU" dirty="0" smtClean="0"/>
          </a:p>
          <a:p>
            <a:r>
              <a:rPr lang="ru-RU" dirty="0" smtClean="0"/>
              <a:t>- точечный массаж, </a:t>
            </a:r>
            <a:r>
              <a:rPr lang="ru-RU" dirty="0" err="1" smtClean="0"/>
              <a:t>антистрессовый</a:t>
            </a:r>
            <a:r>
              <a:rPr lang="ru-RU" dirty="0" smtClean="0"/>
              <a:t> массаж, интеллектуальный массаж.</a:t>
            </a:r>
          </a:p>
          <a:p>
            <a:endParaRPr lang="ru-RU" b="1" dirty="0" smtClean="0"/>
          </a:p>
          <a:p>
            <a:r>
              <a:rPr lang="ru-RU" b="1" dirty="0" smtClean="0"/>
              <a:t>Физкультминутки на занятиях:</a:t>
            </a:r>
            <a:endParaRPr lang="ru-RU" dirty="0" smtClean="0"/>
          </a:p>
          <a:p>
            <a:r>
              <a:rPr lang="ru-RU" b="1" dirty="0" smtClean="0"/>
              <a:t>- </a:t>
            </a:r>
            <a:r>
              <a:rPr lang="ru-RU" dirty="0" smtClean="0"/>
              <a:t>дыхательные упражнения;</a:t>
            </a:r>
          </a:p>
          <a:p>
            <a:r>
              <a:rPr lang="ru-RU" dirty="0" smtClean="0"/>
              <a:t>- пальчиковая гимнастика.</a:t>
            </a:r>
          </a:p>
        </p:txBody>
      </p:sp>
      <p:pic>
        <p:nvPicPr>
          <p:cNvPr id="4" name="Рисунок 3" descr="iCA2J64S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4191000"/>
            <a:ext cx="3276600" cy="23622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1baa9_1b73c12f_X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457200"/>
            <a:ext cx="4495800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457200"/>
            <a:ext cx="82296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r>
              <a:rPr lang="ru-RU" b="1" dirty="0" smtClean="0"/>
              <a:t>Утренняя прогулка:</a:t>
            </a:r>
            <a:endParaRPr lang="ru-RU" dirty="0" smtClean="0"/>
          </a:p>
          <a:p>
            <a:r>
              <a:rPr lang="ru-RU" dirty="0" smtClean="0"/>
              <a:t>- дыхательная гимнастика, включающая мышечные упражнения;</a:t>
            </a:r>
          </a:p>
          <a:p>
            <a:r>
              <a:rPr lang="ru-RU" dirty="0" smtClean="0"/>
              <a:t>- оздоровительная ходьба, бег.</a:t>
            </a:r>
          </a:p>
          <a:p>
            <a:endParaRPr lang="ru-RU" b="1" dirty="0" smtClean="0"/>
          </a:p>
          <a:p>
            <a:r>
              <a:rPr lang="ru-RU" b="1" dirty="0" smtClean="0"/>
              <a:t>Перед сном:</a:t>
            </a:r>
            <a:endParaRPr lang="ru-RU" dirty="0" smtClean="0"/>
          </a:p>
          <a:p>
            <a:r>
              <a:rPr lang="ru-RU" dirty="0" smtClean="0"/>
              <a:t>- релаксация, </a:t>
            </a:r>
            <a:r>
              <a:rPr lang="ru-RU" dirty="0" err="1" smtClean="0"/>
              <a:t>саморегуляция</a:t>
            </a:r>
            <a:r>
              <a:rPr lang="ru-RU" dirty="0" smtClean="0"/>
              <a:t>.</a:t>
            </a:r>
          </a:p>
          <a:p>
            <a:endParaRPr lang="ru-RU" b="1" dirty="0" smtClean="0"/>
          </a:p>
          <a:p>
            <a:r>
              <a:rPr lang="ru-RU" b="1" dirty="0" smtClean="0"/>
              <a:t>После сна:</a:t>
            </a:r>
            <a:endParaRPr lang="ru-RU" dirty="0" smtClean="0"/>
          </a:p>
          <a:p>
            <a:r>
              <a:rPr lang="ru-RU" dirty="0" smtClean="0"/>
              <a:t>- гимнастика пробуждения;</a:t>
            </a:r>
          </a:p>
          <a:p>
            <a:r>
              <a:rPr lang="ru-RU" dirty="0" smtClean="0"/>
              <a:t>- дыхательная гимнастика;</a:t>
            </a:r>
          </a:p>
          <a:p>
            <a:r>
              <a:rPr lang="ru-RU" dirty="0" smtClean="0"/>
              <a:t>- пальчиковая гимнастика;</a:t>
            </a:r>
          </a:p>
          <a:p>
            <a:r>
              <a:rPr lang="ru-RU" dirty="0" smtClean="0"/>
              <a:t>- ходьба с использованием нестандартного физкультурного оборудования (предупреждение плоскостопия, исправление (профилактика) осанки, сколиоза).</a:t>
            </a:r>
          </a:p>
          <a:p>
            <a:endParaRPr lang="ru-RU" b="1" dirty="0" smtClean="0"/>
          </a:p>
          <a:p>
            <a:r>
              <a:rPr lang="ru-RU" b="1" dirty="0" smtClean="0"/>
              <a:t>Перед ужином:</a:t>
            </a:r>
            <a:endParaRPr lang="ru-RU" dirty="0" smtClean="0"/>
          </a:p>
          <a:p>
            <a:r>
              <a:rPr lang="ru-RU" dirty="0" smtClean="0"/>
              <a:t>- массаж на профилактику простудных заболеваний;</a:t>
            </a:r>
          </a:p>
          <a:p>
            <a:r>
              <a:rPr lang="ru-RU" dirty="0" smtClean="0"/>
              <a:t>- физкультурные занятия;</a:t>
            </a:r>
          </a:p>
          <a:p>
            <a:r>
              <a:rPr lang="ru-RU" dirty="0" smtClean="0"/>
              <a:t>- ритмическая гимнастика.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71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50292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54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3048000"/>
            <a:ext cx="47244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257800" y="914400"/>
            <a:ext cx="3429001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Гимнастика на развлечении</a:t>
            </a:r>
            <a:endParaRPr lang="ru-RU" sz="32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4419600"/>
            <a:ext cx="2961067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Гимнастика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 на улице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0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304800"/>
            <a:ext cx="5181600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MG_10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3352800"/>
            <a:ext cx="441960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33400" y="990600"/>
            <a:ext cx="3013967" cy="10772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Гимнастика с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 родителями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0" y="4038600"/>
            <a:ext cx="3499676" cy="181588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Гимнастика с </a:t>
            </a:r>
          </a:p>
          <a:p>
            <a:r>
              <a:rPr lang="ru-RU" sz="2800" dirty="0" smtClean="0">
                <a:solidFill>
                  <a:srgbClr val="7030A0"/>
                </a:solidFill>
              </a:rPr>
              <a:t>использованием</a:t>
            </a:r>
          </a:p>
          <a:p>
            <a:r>
              <a:rPr lang="ru-RU" sz="2800" dirty="0" smtClean="0">
                <a:solidFill>
                  <a:srgbClr val="7030A0"/>
                </a:solidFill>
              </a:rPr>
              <a:t>Не традиционных</a:t>
            </a:r>
          </a:p>
          <a:p>
            <a:r>
              <a:rPr lang="ru-RU" sz="2800" dirty="0" smtClean="0">
                <a:solidFill>
                  <a:srgbClr val="7030A0"/>
                </a:solidFill>
              </a:rPr>
              <a:t> материалов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10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2209800"/>
            <a:ext cx="6324600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p11_posles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381000"/>
            <a:ext cx="50546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943600" y="914400"/>
            <a:ext cx="2342308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Гимнастика</a:t>
            </a:r>
          </a:p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после сна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419600"/>
            <a:ext cx="247375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 err="1" smtClean="0">
                <a:solidFill>
                  <a:srgbClr val="002060"/>
                </a:solidFill>
              </a:rPr>
              <a:t>Самомассаж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1478</TotalTime>
  <Words>880</Words>
  <Application>Microsoft Office PowerPoint</Application>
  <PresentationFormat>Экран (4:3)</PresentationFormat>
  <Paragraphs>113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Аспект</vt:lpstr>
      <vt:lpstr>Слайд 1</vt:lpstr>
      <vt:lpstr>Слайд 2</vt:lpstr>
      <vt:lpstr>Слайд 3</vt:lpstr>
      <vt:lpstr>Слайд 4</vt:lpstr>
      <vt:lpstr>ИСПОЛЬЗОВАНИЕ ЗДОРОВЬЕСБЕРЕГАЮЩИХ ТЕХНОЛОГИЙ В РЕЖИМЕ ДНЯ 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Спасибо за внимание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Вика</cp:lastModifiedBy>
  <cp:revision>100</cp:revision>
  <dcterms:modified xsi:type="dcterms:W3CDTF">2014-11-12T05:44:50Z</dcterms:modified>
</cp:coreProperties>
</file>