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660"/>
  </p:normalViewPr>
  <p:slideViewPr>
    <p:cSldViewPr>
      <p:cViewPr>
        <p:scale>
          <a:sx n="90" d="100"/>
          <a:sy n="90" d="100"/>
        </p:scale>
        <p:origin x="-160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0A3FA-5972-4A74-B851-753A9EA2371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0AAECE-7C40-47B9-B39F-F45DBB3776E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Создание условий для игр и занятий</a:t>
          </a:r>
          <a:endParaRPr lang="ru-RU" sz="1600" dirty="0">
            <a:solidFill>
              <a:schemeClr val="tx1"/>
            </a:solidFill>
          </a:endParaRPr>
        </a:p>
      </dgm:t>
    </dgm:pt>
    <dgm:pt modelId="{88CEDDC1-A780-4354-A517-745AA1C0B755}" type="parTrans" cxnId="{ED6275BE-11B3-47A5-A3DB-592A87DAB3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96D484-1EBA-4E0A-9BC9-0B1B5B2007DD}" type="sibTrans" cxnId="{ED6275BE-11B3-47A5-A3DB-592A87DAB3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265F1F-9B3E-4A4A-88DF-08F11C70B3C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Физические упражнения</a:t>
          </a:r>
          <a:endParaRPr lang="ru-RU" sz="1600" dirty="0">
            <a:solidFill>
              <a:schemeClr val="tx1"/>
            </a:solidFill>
          </a:endParaRPr>
        </a:p>
      </dgm:t>
    </dgm:pt>
    <dgm:pt modelId="{BD94808B-3DBE-40FC-BF3C-1AD3FE629DD4}" type="parTrans" cxnId="{0F27872C-347C-4036-A161-62C0A5AC69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B91DD7-AC48-4110-BE19-F1D55B026A7A}" type="sibTrans" cxnId="{0F27872C-347C-4036-A161-62C0A5AC69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26F192-EB39-4FA0-858F-57FE7C6FF14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Выполнение режима</a:t>
          </a:r>
          <a:endParaRPr lang="ru-RU" sz="1600" dirty="0">
            <a:solidFill>
              <a:schemeClr val="tx1"/>
            </a:solidFill>
          </a:endParaRPr>
        </a:p>
      </dgm:t>
    </dgm:pt>
    <dgm:pt modelId="{621610A9-FB0C-4E38-8CB3-733DC9CFFD01}" type="parTrans" cxnId="{3CBAD53E-0AC1-411C-974A-D93ECCD09F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F08EC0-74E6-4F2B-B147-2EA2A24C4CC7}" type="sibTrans" cxnId="{3CBAD53E-0AC1-411C-974A-D93ECCD09F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52EC11-C5F9-45E8-B311-B3CCBD2DAFB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Работа с родителями</a:t>
          </a:r>
          <a:endParaRPr lang="ru-RU" sz="1600" dirty="0">
            <a:solidFill>
              <a:schemeClr val="tx1"/>
            </a:solidFill>
          </a:endParaRPr>
        </a:p>
      </dgm:t>
    </dgm:pt>
    <dgm:pt modelId="{C784A00C-71E7-4571-BA56-83D4736EE614}" type="parTrans" cxnId="{C869126A-688A-44DC-9B7B-648126C045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71195B-1CB4-44B8-99FC-9DB1BD5BFBC1}" type="sibTrans" cxnId="{C869126A-688A-44DC-9B7B-648126C045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5132D3-C616-4573-86F0-6ED3F2386BB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Закаливающие процедуры</a:t>
          </a:r>
          <a:endParaRPr lang="ru-RU" sz="1600" dirty="0">
            <a:solidFill>
              <a:schemeClr val="tx1"/>
            </a:solidFill>
          </a:endParaRPr>
        </a:p>
      </dgm:t>
    </dgm:pt>
    <dgm:pt modelId="{1E0AD9B1-4A46-4193-A652-896E290B6903}" type="parTrans" cxnId="{39178F93-E5ED-4403-B5B8-0EB2720DE5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9585A7-1D5C-4003-A2E3-B21825C97031}" type="sibTrans" cxnId="{39178F93-E5ED-4403-B5B8-0EB2720DE5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718D88-F577-4FDE-A9B3-BD76F047D15A}" type="pres">
      <dgm:prSet presAssocID="{E0F0A3FA-5972-4A74-B851-753A9EA237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461CA-4D9C-402E-8CC6-08046479E230}" type="pres">
      <dgm:prSet presAssocID="{9C0AAECE-7C40-47B9-B39F-F45DBB3776EA}" presName="node" presStyleLbl="node1" presStyleIdx="0" presStyleCnt="5" custScaleX="243039" custRadScaleRad="98391" custRadScaleInc="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6891E-9705-4220-8A80-F30125BB65B3}" type="pres">
      <dgm:prSet presAssocID="{B196D484-1EBA-4E0A-9BC9-0B1B5B2007D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C5B0B37-3765-4ECA-AF0B-52DF0CC6D26F}" type="pres">
      <dgm:prSet presAssocID="{B196D484-1EBA-4E0A-9BC9-0B1B5B2007D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A660E38-CF54-4DB0-A3B4-A4A1A6F47357}" type="pres">
      <dgm:prSet presAssocID="{0B265F1F-9B3E-4A4A-88DF-08F11C70B3CF}" presName="node" presStyleLbl="node1" presStyleIdx="1" presStyleCnt="5" custScaleX="224485" custRadScaleRad="135612" custRadScaleInc="1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4A2AD-A4DD-4C2A-AFC1-F04B0A358364}" type="pres">
      <dgm:prSet presAssocID="{E4B91DD7-AC48-4110-BE19-F1D55B026A7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C27C958-5135-4DEF-9603-CE9074BA2D69}" type="pres">
      <dgm:prSet presAssocID="{E4B91DD7-AC48-4110-BE19-F1D55B026A7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C042660-5810-465D-8E7D-4E0E8596598C}" type="pres">
      <dgm:prSet presAssocID="{B126F192-EB39-4FA0-858F-57FE7C6FF144}" presName="node" presStyleLbl="node1" presStyleIdx="2" presStyleCnt="5" custScaleX="227280" custRadScaleRad="159288" custRadScaleInc="-65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6F978-0AFD-4ABB-8277-1D8BF15D6408}" type="pres">
      <dgm:prSet presAssocID="{F4F08EC0-74E6-4F2B-B147-2EA2A24C4CC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033A3CF-9336-4A1B-AECA-985DEFCE5723}" type="pres">
      <dgm:prSet presAssocID="{F4F08EC0-74E6-4F2B-B147-2EA2A24C4CC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6AF5D0B-C8D6-48E1-8907-6F031C928D7C}" type="pres">
      <dgm:prSet presAssocID="{1452EC11-C5F9-45E8-B311-B3CCBD2DAFB3}" presName="node" presStyleLbl="node1" presStyleIdx="3" presStyleCnt="5" custScaleX="234081" custRadScaleRad="146295" custRadScaleInc="5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154F-BA7B-4C74-92D9-DE74D8FE238D}" type="pres">
      <dgm:prSet presAssocID="{3C71195B-1CB4-44B8-99FC-9DB1BD5BF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24F93CA-E2D6-42CF-AF02-187F93857703}" type="pres">
      <dgm:prSet presAssocID="{3C71195B-1CB4-44B8-99FC-9DB1BD5BFBC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676F067-6431-4C6B-9766-DA8BFAF0E62F}" type="pres">
      <dgm:prSet presAssocID="{435132D3-C616-4573-86F0-6ED3F2386BBD}" presName="node" presStyleLbl="node1" presStyleIdx="4" presStyleCnt="5" custScaleX="219845" custRadScaleRad="144787" custRadScaleInc="-1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5A3C4-63FD-4DA9-B713-5108FC83C762}" type="pres">
      <dgm:prSet presAssocID="{479585A7-1D5C-4003-A2E3-B21825C9703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620AF32-4522-4729-B177-CACF58EB4A32}" type="pres">
      <dgm:prSet presAssocID="{479585A7-1D5C-4003-A2E3-B21825C9703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D6275BE-11B3-47A5-A3DB-592A87DAB377}" srcId="{E0F0A3FA-5972-4A74-B851-753A9EA23712}" destId="{9C0AAECE-7C40-47B9-B39F-F45DBB3776EA}" srcOrd="0" destOrd="0" parTransId="{88CEDDC1-A780-4354-A517-745AA1C0B755}" sibTransId="{B196D484-1EBA-4E0A-9BC9-0B1B5B2007DD}"/>
    <dgm:cxn modelId="{6EE6142C-6FB5-403C-A9D6-14378897E13F}" type="presOf" srcId="{F4F08EC0-74E6-4F2B-B147-2EA2A24C4CC7}" destId="{B033A3CF-9336-4A1B-AECA-985DEFCE5723}" srcOrd="1" destOrd="0" presId="urn:microsoft.com/office/officeart/2005/8/layout/cycle2"/>
    <dgm:cxn modelId="{A41647FB-D63A-4641-A954-89866DD6C057}" type="presOf" srcId="{3C71195B-1CB4-44B8-99FC-9DB1BD5BFBC1}" destId="{9ACC154F-BA7B-4C74-92D9-DE74D8FE238D}" srcOrd="0" destOrd="0" presId="urn:microsoft.com/office/officeart/2005/8/layout/cycle2"/>
    <dgm:cxn modelId="{64BFD47A-5FE0-48AF-92E8-8A1E302BB5C2}" type="presOf" srcId="{E0F0A3FA-5972-4A74-B851-753A9EA23712}" destId="{AB718D88-F577-4FDE-A9B3-BD76F047D15A}" srcOrd="0" destOrd="0" presId="urn:microsoft.com/office/officeart/2005/8/layout/cycle2"/>
    <dgm:cxn modelId="{9FCA8607-54BC-45AE-8027-13290F6C96E7}" type="presOf" srcId="{479585A7-1D5C-4003-A2E3-B21825C97031}" destId="{4955A3C4-63FD-4DA9-B713-5108FC83C762}" srcOrd="0" destOrd="0" presId="urn:microsoft.com/office/officeart/2005/8/layout/cycle2"/>
    <dgm:cxn modelId="{CA1F8684-F80F-48EE-B10C-868DF392CE0E}" type="presOf" srcId="{479585A7-1D5C-4003-A2E3-B21825C97031}" destId="{8620AF32-4522-4729-B177-CACF58EB4A32}" srcOrd="1" destOrd="0" presId="urn:microsoft.com/office/officeart/2005/8/layout/cycle2"/>
    <dgm:cxn modelId="{C869126A-688A-44DC-9B7B-648126C04509}" srcId="{E0F0A3FA-5972-4A74-B851-753A9EA23712}" destId="{1452EC11-C5F9-45E8-B311-B3CCBD2DAFB3}" srcOrd="3" destOrd="0" parTransId="{C784A00C-71E7-4571-BA56-83D4736EE614}" sibTransId="{3C71195B-1CB4-44B8-99FC-9DB1BD5BFBC1}"/>
    <dgm:cxn modelId="{FB26690B-E951-4DF3-8172-4A089DC22597}" type="presOf" srcId="{B126F192-EB39-4FA0-858F-57FE7C6FF144}" destId="{1C042660-5810-465D-8E7D-4E0E8596598C}" srcOrd="0" destOrd="0" presId="urn:microsoft.com/office/officeart/2005/8/layout/cycle2"/>
    <dgm:cxn modelId="{39178F93-E5ED-4403-B5B8-0EB2720DE508}" srcId="{E0F0A3FA-5972-4A74-B851-753A9EA23712}" destId="{435132D3-C616-4573-86F0-6ED3F2386BBD}" srcOrd="4" destOrd="0" parTransId="{1E0AD9B1-4A46-4193-A652-896E290B6903}" sibTransId="{479585A7-1D5C-4003-A2E3-B21825C97031}"/>
    <dgm:cxn modelId="{AC23EF09-31FE-43FF-AEFC-8CE66F95F367}" type="presOf" srcId="{435132D3-C616-4573-86F0-6ED3F2386BBD}" destId="{0676F067-6431-4C6B-9766-DA8BFAF0E62F}" srcOrd="0" destOrd="0" presId="urn:microsoft.com/office/officeart/2005/8/layout/cycle2"/>
    <dgm:cxn modelId="{3A332D16-227F-4223-9ACF-DC9FD201815E}" type="presOf" srcId="{F4F08EC0-74E6-4F2B-B147-2EA2A24C4CC7}" destId="{EE56F978-0AFD-4ABB-8277-1D8BF15D6408}" srcOrd="0" destOrd="0" presId="urn:microsoft.com/office/officeart/2005/8/layout/cycle2"/>
    <dgm:cxn modelId="{2624F8CA-02DC-4D2D-AC34-8A021B730EA9}" type="presOf" srcId="{E4B91DD7-AC48-4110-BE19-F1D55B026A7A}" destId="{71A4A2AD-A4DD-4C2A-AFC1-F04B0A358364}" srcOrd="0" destOrd="0" presId="urn:microsoft.com/office/officeart/2005/8/layout/cycle2"/>
    <dgm:cxn modelId="{50F93E04-0C94-4E27-934D-06085D3379C2}" type="presOf" srcId="{0B265F1F-9B3E-4A4A-88DF-08F11C70B3CF}" destId="{2A660E38-CF54-4DB0-A3B4-A4A1A6F47357}" srcOrd="0" destOrd="0" presId="urn:microsoft.com/office/officeart/2005/8/layout/cycle2"/>
    <dgm:cxn modelId="{77519C91-05DB-4EC6-B97E-EC52C737241C}" type="presOf" srcId="{E4B91DD7-AC48-4110-BE19-F1D55B026A7A}" destId="{5C27C958-5135-4DEF-9603-CE9074BA2D69}" srcOrd="1" destOrd="0" presId="urn:microsoft.com/office/officeart/2005/8/layout/cycle2"/>
    <dgm:cxn modelId="{0F27872C-347C-4036-A161-62C0A5AC69C0}" srcId="{E0F0A3FA-5972-4A74-B851-753A9EA23712}" destId="{0B265F1F-9B3E-4A4A-88DF-08F11C70B3CF}" srcOrd="1" destOrd="0" parTransId="{BD94808B-3DBE-40FC-BF3C-1AD3FE629DD4}" sibTransId="{E4B91DD7-AC48-4110-BE19-F1D55B026A7A}"/>
    <dgm:cxn modelId="{E853E928-7F61-4427-ABBC-3763CBFCC69B}" type="presOf" srcId="{1452EC11-C5F9-45E8-B311-B3CCBD2DAFB3}" destId="{F6AF5D0B-C8D6-48E1-8907-6F031C928D7C}" srcOrd="0" destOrd="0" presId="urn:microsoft.com/office/officeart/2005/8/layout/cycle2"/>
    <dgm:cxn modelId="{3CBAD53E-0AC1-411C-974A-D93ECCD09F7D}" srcId="{E0F0A3FA-5972-4A74-B851-753A9EA23712}" destId="{B126F192-EB39-4FA0-858F-57FE7C6FF144}" srcOrd="2" destOrd="0" parTransId="{621610A9-FB0C-4E38-8CB3-733DC9CFFD01}" sibTransId="{F4F08EC0-74E6-4F2B-B147-2EA2A24C4CC7}"/>
    <dgm:cxn modelId="{D5DBC8B7-5CFF-46D8-94E0-7424E30526ED}" type="presOf" srcId="{B196D484-1EBA-4E0A-9BC9-0B1B5B2007DD}" destId="{D266891E-9705-4220-8A80-F30125BB65B3}" srcOrd="0" destOrd="0" presId="urn:microsoft.com/office/officeart/2005/8/layout/cycle2"/>
    <dgm:cxn modelId="{769491CD-D850-4957-9600-C30DB140B5F3}" type="presOf" srcId="{3C71195B-1CB4-44B8-99FC-9DB1BD5BFBC1}" destId="{724F93CA-E2D6-42CF-AF02-187F93857703}" srcOrd="1" destOrd="0" presId="urn:microsoft.com/office/officeart/2005/8/layout/cycle2"/>
    <dgm:cxn modelId="{C982209D-4F8D-4EF1-9B8F-0CA4B99C6AB6}" type="presOf" srcId="{9C0AAECE-7C40-47B9-B39F-F45DBB3776EA}" destId="{48B461CA-4D9C-402E-8CC6-08046479E230}" srcOrd="0" destOrd="0" presId="urn:microsoft.com/office/officeart/2005/8/layout/cycle2"/>
    <dgm:cxn modelId="{8F228036-8C36-4001-A835-130D007891FA}" type="presOf" srcId="{B196D484-1EBA-4E0A-9BC9-0B1B5B2007DD}" destId="{7C5B0B37-3765-4ECA-AF0B-52DF0CC6D26F}" srcOrd="1" destOrd="0" presId="urn:microsoft.com/office/officeart/2005/8/layout/cycle2"/>
    <dgm:cxn modelId="{B3EBB709-074F-4ADD-B518-FA58AA31BBE3}" type="presParOf" srcId="{AB718D88-F577-4FDE-A9B3-BD76F047D15A}" destId="{48B461CA-4D9C-402E-8CC6-08046479E230}" srcOrd="0" destOrd="0" presId="urn:microsoft.com/office/officeart/2005/8/layout/cycle2"/>
    <dgm:cxn modelId="{786E0A10-A8B3-476D-8751-4427424884EF}" type="presParOf" srcId="{AB718D88-F577-4FDE-A9B3-BD76F047D15A}" destId="{D266891E-9705-4220-8A80-F30125BB65B3}" srcOrd="1" destOrd="0" presId="urn:microsoft.com/office/officeart/2005/8/layout/cycle2"/>
    <dgm:cxn modelId="{F0BBC187-7FB4-4E8C-A371-047CA81AC8E5}" type="presParOf" srcId="{D266891E-9705-4220-8A80-F30125BB65B3}" destId="{7C5B0B37-3765-4ECA-AF0B-52DF0CC6D26F}" srcOrd="0" destOrd="0" presId="urn:microsoft.com/office/officeart/2005/8/layout/cycle2"/>
    <dgm:cxn modelId="{52E40C93-AE90-4E1F-999A-371A198E268F}" type="presParOf" srcId="{AB718D88-F577-4FDE-A9B3-BD76F047D15A}" destId="{2A660E38-CF54-4DB0-A3B4-A4A1A6F47357}" srcOrd="2" destOrd="0" presId="urn:microsoft.com/office/officeart/2005/8/layout/cycle2"/>
    <dgm:cxn modelId="{7B07D606-8A15-4890-8837-074C8E602D4B}" type="presParOf" srcId="{AB718D88-F577-4FDE-A9B3-BD76F047D15A}" destId="{71A4A2AD-A4DD-4C2A-AFC1-F04B0A358364}" srcOrd="3" destOrd="0" presId="urn:microsoft.com/office/officeart/2005/8/layout/cycle2"/>
    <dgm:cxn modelId="{FB910CDA-8A74-432B-84EF-2069E9EEE9A9}" type="presParOf" srcId="{71A4A2AD-A4DD-4C2A-AFC1-F04B0A358364}" destId="{5C27C958-5135-4DEF-9603-CE9074BA2D69}" srcOrd="0" destOrd="0" presId="urn:microsoft.com/office/officeart/2005/8/layout/cycle2"/>
    <dgm:cxn modelId="{3943E02A-6E06-4E89-BFA4-1C8FF3261FA2}" type="presParOf" srcId="{AB718D88-F577-4FDE-A9B3-BD76F047D15A}" destId="{1C042660-5810-465D-8E7D-4E0E8596598C}" srcOrd="4" destOrd="0" presId="urn:microsoft.com/office/officeart/2005/8/layout/cycle2"/>
    <dgm:cxn modelId="{797FC780-3F1D-47FE-81A6-A2AABC8EE074}" type="presParOf" srcId="{AB718D88-F577-4FDE-A9B3-BD76F047D15A}" destId="{EE56F978-0AFD-4ABB-8277-1D8BF15D6408}" srcOrd="5" destOrd="0" presId="urn:microsoft.com/office/officeart/2005/8/layout/cycle2"/>
    <dgm:cxn modelId="{0F7E4922-417E-437D-AFC6-326814FF66CA}" type="presParOf" srcId="{EE56F978-0AFD-4ABB-8277-1D8BF15D6408}" destId="{B033A3CF-9336-4A1B-AECA-985DEFCE5723}" srcOrd="0" destOrd="0" presId="urn:microsoft.com/office/officeart/2005/8/layout/cycle2"/>
    <dgm:cxn modelId="{6BC73DB9-F33D-41C8-92D8-2EDD45BC182B}" type="presParOf" srcId="{AB718D88-F577-4FDE-A9B3-BD76F047D15A}" destId="{F6AF5D0B-C8D6-48E1-8907-6F031C928D7C}" srcOrd="6" destOrd="0" presId="urn:microsoft.com/office/officeart/2005/8/layout/cycle2"/>
    <dgm:cxn modelId="{5FF54B97-AD86-4C8F-8AA9-941569AC2BFB}" type="presParOf" srcId="{AB718D88-F577-4FDE-A9B3-BD76F047D15A}" destId="{9ACC154F-BA7B-4C74-92D9-DE74D8FE238D}" srcOrd="7" destOrd="0" presId="urn:microsoft.com/office/officeart/2005/8/layout/cycle2"/>
    <dgm:cxn modelId="{CD192584-8492-4715-87C4-1F24B400D0CA}" type="presParOf" srcId="{9ACC154F-BA7B-4C74-92D9-DE74D8FE238D}" destId="{724F93CA-E2D6-42CF-AF02-187F93857703}" srcOrd="0" destOrd="0" presId="urn:microsoft.com/office/officeart/2005/8/layout/cycle2"/>
    <dgm:cxn modelId="{81E16AE9-34FE-4EE1-9971-A2D92E5B3253}" type="presParOf" srcId="{AB718D88-F577-4FDE-A9B3-BD76F047D15A}" destId="{0676F067-6431-4C6B-9766-DA8BFAF0E62F}" srcOrd="8" destOrd="0" presId="urn:microsoft.com/office/officeart/2005/8/layout/cycle2"/>
    <dgm:cxn modelId="{AB4DE282-885A-40CB-95FB-B0E49D9A056B}" type="presParOf" srcId="{AB718D88-F577-4FDE-A9B3-BD76F047D15A}" destId="{4955A3C4-63FD-4DA9-B713-5108FC83C762}" srcOrd="9" destOrd="0" presId="urn:microsoft.com/office/officeart/2005/8/layout/cycle2"/>
    <dgm:cxn modelId="{0E873596-3053-49FB-AC31-662809211231}" type="presParOf" srcId="{4955A3C4-63FD-4DA9-B713-5108FC83C762}" destId="{8620AF32-4522-4729-B177-CACF58EB4A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461CA-4D9C-402E-8CC6-08046479E230}">
      <dsp:nvSpPr>
        <dsp:cNvPr id="0" name=""/>
        <dsp:cNvSpPr/>
      </dsp:nvSpPr>
      <dsp:spPr>
        <a:xfrm>
          <a:off x="2281761" y="26112"/>
          <a:ext cx="3032971" cy="124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Создание условий для игр и занятий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725929" y="208868"/>
        <a:ext cx="2144635" cy="882424"/>
      </dsp:txXfrm>
    </dsp:sp>
    <dsp:sp modelId="{D266891E-9705-4220-8A80-F30125BB65B3}">
      <dsp:nvSpPr>
        <dsp:cNvPr id="0" name=""/>
        <dsp:cNvSpPr/>
      </dsp:nvSpPr>
      <dsp:spPr>
        <a:xfrm rot="1620690">
          <a:off x="4786988" y="972861"/>
          <a:ext cx="115073" cy="42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4788871" y="1049258"/>
        <a:ext cx="80551" cy="252706"/>
      </dsp:txXfrm>
    </dsp:sp>
    <dsp:sp modelId="{2A660E38-CF54-4DB0-A3B4-A4A1A6F47357}">
      <dsp:nvSpPr>
        <dsp:cNvPr id="0" name=""/>
        <dsp:cNvSpPr/>
      </dsp:nvSpPr>
      <dsp:spPr>
        <a:xfrm>
          <a:off x="4465112" y="1080120"/>
          <a:ext cx="2801429" cy="124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Физические упражнения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75372" y="1262876"/>
        <a:ext cx="1980909" cy="882424"/>
      </dsp:txXfrm>
    </dsp:sp>
    <dsp:sp modelId="{71A4A2AD-A4DD-4C2A-AFC1-F04B0A358364}">
      <dsp:nvSpPr>
        <dsp:cNvPr id="0" name=""/>
        <dsp:cNvSpPr/>
      </dsp:nvSpPr>
      <dsp:spPr>
        <a:xfrm rot="5229328">
          <a:off x="5763530" y="2385306"/>
          <a:ext cx="293218" cy="42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805330" y="2425614"/>
        <a:ext cx="205253" cy="252706"/>
      </dsp:txXfrm>
    </dsp:sp>
    <dsp:sp modelId="{1C042660-5810-465D-8E7D-4E0E8596598C}">
      <dsp:nvSpPr>
        <dsp:cNvPr id="0" name=""/>
        <dsp:cNvSpPr/>
      </dsp:nvSpPr>
      <dsp:spPr>
        <a:xfrm>
          <a:off x="4537119" y="2880315"/>
          <a:ext cx="2836309" cy="124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Выполнение режима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952487" y="3063071"/>
        <a:ext cx="2005573" cy="882424"/>
      </dsp:txXfrm>
    </dsp:sp>
    <dsp:sp modelId="{EE56F978-0AFD-4ABB-8277-1D8BF15D6408}">
      <dsp:nvSpPr>
        <dsp:cNvPr id="0" name=""/>
        <dsp:cNvSpPr/>
      </dsp:nvSpPr>
      <dsp:spPr>
        <a:xfrm rot="10799991">
          <a:off x="3595659" y="3293699"/>
          <a:ext cx="665298" cy="42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3722012" y="3377935"/>
        <a:ext cx="538945" cy="252706"/>
      </dsp:txXfrm>
    </dsp:sp>
    <dsp:sp modelId="{F6AF5D0B-C8D6-48E1-8907-6F031C928D7C}">
      <dsp:nvSpPr>
        <dsp:cNvPr id="0" name=""/>
        <dsp:cNvSpPr/>
      </dsp:nvSpPr>
      <dsp:spPr>
        <a:xfrm>
          <a:off x="360658" y="2880326"/>
          <a:ext cx="2921181" cy="124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Работа с родителями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88455" y="3063082"/>
        <a:ext cx="2065587" cy="882424"/>
      </dsp:txXfrm>
    </dsp:sp>
    <dsp:sp modelId="{9ACC154F-BA7B-4C74-92D9-DE74D8FE238D}">
      <dsp:nvSpPr>
        <dsp:cNvPr id="0" name=""/>
        <dsp:cNvSpPr/>
      </dsp:nvSpPr>
      <dsp:spPr>
        <a:xfrm rot="15623328">
          <a:off x="1520851" y="2401828"/>
          <a:ext cx="298736" cy="42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1573143" y="2530246"/>
        <a:ext cx="209115" cy="252706"/>
      </dsp:txXfrm>
    </dsp:sp>
    <dsp:sp modelId="{0676F067-6431-4C6B-9766-DA8BFAF0E62F}">
      <dsp:nvSpPr>
        <dsp:cNvPr id="0" name=""/>
        <dsp:cNvSpPr/>
      </dsp:nvSpPr>
      <dsp:spPr>
        <a:xfrm>
          <a:off x="144641" y="1080116"/>
          <a:ext cx="2743525" cy="124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Закаливающие процедуры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6421" y="1262872"/>
        <a:ext cx="1939965" cy="882424"/>
      </dsp:txXfrm>
    </dsp:sp>
    <dsp:sp modelId="{4955A3C4-63FD-4DA9-B713-5108FC83C762}">
      <dsp:nvSpPr>
        <dsp:cNvPr id="0" name=""/>
        <dsp:cNvSpPr/>
      </dsp:nvSpPr>
      <dsp:spPr>
        <a:xfrm rot="20112441">
          <a:off x="2538891" y="979313"/>
          <a:ext cx="181360" cy="42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541398" y="1074957"/>
        <a:ext cx="126952" cy="252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E712A-554D-40F2-A215-90FAEB43C0D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D6F4C-E0B4-488C-901A-BBD4F0B55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6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B3C11A-6268-4BC5-93C6-439DF460462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E9060A-9CF8-49F5-9BE2-1A861EAF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941168"/>
            <a:ext cx="736315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ЗОЖ у дошкольников в рамках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Родители – первые педагоги своих детей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админ\Desktop\Camera\radionetplus_ru_detki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13690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8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5008" y="2967335"/>
            <a:ext cx="4733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1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281373" cy="46805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Arial"/>
                <a:ea typeface="Calibri"/>
              </a:rPr>
              <a:t>Здоровье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/>
                <a:ea typeface="Calibri"/>
              </a:rPr>
              <a:t> - бесценное достояние не только каждого человека, но и всего общества.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/>
                <a:ea typeface="Calibri"/>
              </a:rPr>
              <a:t>Сохранение здоровья ребенка – главная задача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/>
                <a:ea typeface="Calibri"/>
              </a:rPr>
              <a:t>взрослых людей, окружающих его: родителей, педагогов и других сотрудников образовательных учреждений, которые ребенок посещает.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Система физкультурно-оздоровительной работы.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414940"/>
              </p:ext>
            </p:extLst>
          </p:nvPr>
        </p:nvGraphicFramePr>
        <p:xfrm>
          <a:off x="1042988" y="1700808"/>
          <a:ext cx="7561460" cy="413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8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Оздоровительные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и после сна гимнастика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Закаливающие мероприятия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91" y="764704"/>
            <a:ext cx="1451653" cy="10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4844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936202"/>
            <a:ext cx="2303307" cy="172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7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256" y="112474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Чтение художественной литературы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86" y="3900115"/>
            <a:ext cx="3758746" cy="23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1" y="1844824"/>
            <a:ext cx="2246855" cy="29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6" y="2780928"/>
            <a:ext cx="1905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Формы работы с семьей по формированию ЗОЖ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Сущность взаимодействия семьи и ДОУ в формировании ЗОЖ – обеспечение ребенка индивидуального стиля здорового поведения посредством создания  и реализации педагогических условий, как комплекса предпосылок организующих педагогическую деятельность в дошкольном учреждении. 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Формы и методы работы с семьей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6777317" cy="4896544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</a:rPr>
              <a:t>Интерактивная форма: </a:t>
            </a:r>
            <a:r>
              <a:rPr lang="ru-RU" sz="2000" dirty="0" smtClean="0">
                <a:solidFill>
                  <a:srgbClr val="002060"/>
                </a:solidFill>
              </a:rPr>
              <a:t>анкетирование; интервьюирование; дискуссия; круглые столы; консультации специалистов.</a:t>
            </a:r>
          </a:p>
          <a:p>
            <a:r>
              <a:rPr lang="ru-RU" sz="2000" u="sng" dirty="0" smtClean="0">
                <a:solidFill>
                  <a:srgbClr val="FF0000"/>
                </a:solidFill>
              </a:rPr>
              <a:t>Традиционная форма:  </a:t>
            </a:r>
            <a:r>
              <a:rPr lang="ru-RU" sz="2000" dirty="0" smtClean="0">
                <a:solidFill>
                  <a:srgbClr val="002060"/>
                </a:solidFill>
              </a:rPr>
              <a:t>родительские собрания, семейные спортивные соревнования; акция «Здоровый образ жизни»; вечера развлечений «В гостях у доктора Айболита».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smtClean="0">
                <a:solidFill>
                  <a:srgbClr val="FF0000"/>
                </a:solidFill>
              </a:rPr>
              <a:t>Просветительская форма: </a:t>
            </a:r>
            <a:r>
              <a:rPr lang="ru-RU" sz="2000" dirty="0" smtClean="0">
                <a:solidFill>
                  <a:srgbClr val="002060"/>
                </a:solidFill>
              </a:rPr>
              <a:t>использование СМИ для освещения деятельности ДОУ по формированию ЗОЖ у детей; стенд «Здоровье с детства»; уголок в группах.</a:t>
            </a:r>
          </a:p>
          <a:p>
            <a:r>
              <a:rPr lang="ru-RU" sz="2000" u="sng" dirty="0" smtClean="0">
                <a:solidFill>
                  <a:srgbClr val="FF0000"/>
                </a:solidFill>
              </a:rPr>
              <a:t>Государственно-общественная форма: </a:t>
            </a:r>
            <a:r>
              <a:rPr lang="ru-RU" sz="2000" dirty="0" smtClean="0">
                <a:solidFill>
                  <a:srgbClr val="002060"/>
                </a:solidFill>
              </a:rPr>
              <a:t>создание творческой инициативной группы «Мы за здоровый образ жизни».</a:t>
            </a:r>
            <a:endParaRPr lang="ru-RU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Camera\IMG_20141007_174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484000" cy="1748745"/>
          </a:xfrm>
          <a:prstGeom prst="rect">
            <a:avLst/>
          </a:prstGeom>
          <a:noFill/>
        </p:spPr>
      </p:pic>
      <p:pic>
        <p:nvPicPr>
          <p:cNvPr id="2056" name="Picture 8" descr="C:\Users\админ\Desktop\Camera\IMG_20141007_174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8"/>
            <a:ext cx="2592288" cy="1944216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683569" y="2492897"/>
            <a:ext cx="69847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Консультации в уголках здоровья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Инструктор по физической культу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1152128" cy="215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142736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2455495" cy="17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1717102" cy="242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43808" y="476672"/>
            <a:ext cx="38164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Этапы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1600" y="1196752"/>
            <a:ext cx="676875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1. Знакомство с родителями 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899592" y="2348880"/>
            <a:ext cx="684076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2. Знакомство с жизнью семьи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971600" y="3573016"/>
            <a:ext cx="684076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3. Формирование установки на сотрудничество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899592" y="4941168"/>
            <a:ext cx="69847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4. Организация открытых мероприятий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925</TotalTime>
  <Words>245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Формирование ЗОЖ у дошкольников в рамках ДОУ     </vt:lpstr>
      <vt:lpstr>Презентация PowerPoint</vt:lpstr>
      <vt:lpstr>Система физкультурно-оздоровительной работы. </vt:lpstr>
      <vt:lpstr>Презентация PowerPoint</vt:lpstr>
      <vt:lpstr>Чтение художественной литературы</vt:lpstr>
      <vt:lpstr>Формы работы с семьей по формированию ЗОЖ </vt:lpstr>
      <vt:lpstr>Формы и методы работы с семьей  </vt:lpstr>
      <vt:lpstr>Презентация PowerPoint</vt:lpstr>
      <vt:lpstr>Презентация PowerPoint</vt:lpstr>
      <vt:lpstr>Родители – первые педагоги своих детей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82</cp:revision>
  <dcterms:created xsi:type="dcterms:W3CDTF">2014-11-08T03:16:33Z</dcterms:created>
  <dcterms:modified xsi:type="dcterms:W3CDTF">2015-03-29T09:34:05Z</dcterms:modified>
</cp:coreProperties>
</file>