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57" r:id="rId5"/>
    <p:sldId id="259" r:id="rId6"/>
    <p:sldId id="262" r:id="rId7"/>
    <p:sldId id="271" r:id="rId8"/>
    <p:sldId id="269" r:id="rId9"/>
    <p:sldId id="270" r:id="rId10"/>
    <p:sldId id="272" r:id="rId11"/>
    <p:sldId id="263" r:id="rId12"/>
    <p:sldId id="26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52C72-47DB-4C83-B98E-35EB102B60C4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01CF-CD38-4756-87B6-0C463922E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B54C2-54A9-414B-96CD-CD731371036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897D-E4D0-4B96-A783-62EF32D7FC4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B020AD-791B-4AA2-A5B0-2848270975A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7B211-C6DE-4FFE-A899-4E68B760236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62F56-3170-4B92-9514-D0649C049DA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897D-E4D0-4B96-A783-62EF32D7FC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897D-E4D0-4B96-A783-62EF32D7FC4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01CF-CD38-4756-87B6-0C463922ED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EEF9-268C-44F7-B782-D3E7DEE77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58888" y="836613"/>
            <a:ext cx="6769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  <a:t>Начинается урок.</a:t>
            </a:r>
            <a:b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  <a:t>Тихо девочки за парту сели,</a:t>
            </a:r>
            <a:b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  <a:t>Тихо мальчики за парту сели,</a:t>
            </a:r>
            <a:b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>
                <a:solidFill>
                  <a:srgbClr val="0033CC"/>
                </a:solidFill>
                <a:latin typeface="Comic Sans MS" pitchFamily="66" charset="0"/>
              </a:rPr>
              <a:t>На меня все посмотрели.</a:t>
            </a:r>
          </a:p>
        </p:txBody>
      </p:sp>
      <p:pic>
        <p:nvPicPr>
          <p:cNvPr id="3075" name="Picture 3" descr="колокольчики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125538"/>
            <a:ext cx="13128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9750" y="765175"/>
            <a:ext cx="41036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П   РЫШКО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1403350" y="765175"/>
            <a:ext cx="50482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539750" y="1916113"/>
            <a:ext cx="410527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ВЕР   ВКА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539750" y="3068638"/>
            <a:ext cx="410527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МЕТ   ЛКА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539750" y="4221163"/>
            <a:ext cx="41036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В   ДРА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539750" y="5373688"/>
            <a:ext cx="41036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ГН   ЗДА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2195513" y="5373688"/>
            <a:ext cx="50482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1979613" y="4221163"/>
            <a:ext cx="50482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2339975" y="3068638"/>
            <a:ext cx="50482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268538" y="1916113"/>
            <a:ext cx="50482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pic>
        <p:nvPicPr>
          <p:cNvPr id="65550" name="Picture 14" descr="06163b16ba3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620713"/>
            <a:ext cx="2481262" cy="1219200"/>
          </a:xfrm>
          <a:prstGeom prst="rect">
            <a:avLst/>
          </a:prstGeom>
          <a:noFill/>
        </p:spPr>
      </p:pic>
      <p:pic>
        <p:nvPicPr>
          <p:cNvPr id="65551" name="Picture 15" descr="prosh14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1916113"/>
            <a:ext cx="3025775" cy="750887"/>
          </a:xfrm>
          <a:prstGeom prst="rect">
            <a:avLst/>
          </a:prstGeom>
          <a:noFill/>
        </p:spPr>
      </p:pic>
      <p:pic>
        <p:nvPicPr>
          <p:cNvPr id="65552" name="Picture 16" descr="0bd02f10889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3141663"/>
            <a:ext cx="3103563" cy="769937"/>
          </a:xfrm>
          <a:prstGeom prst="rect">
            <a:avLst/>
          </a:prstGeom>
          <a:noFill/>
        </p:spPr>
      </p:pic>
      <p:pic>
        <p:nvPicPr>
          <p:cNvPr id="65553" name="Picture 17" descr="26fbc7e32ae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7763" y="3933825"/>
            <a:ext cx="1773237" cy="1284288"/>
          </a:xfrm>
          <a:prstGeom prst="rect">
            <a:avLst/>
          </a:prstGeom>
          <a:noFill/>
        </p:spPr>
      </p:pic>
      <p:pic>
        <p:nvPicPr>
          <p:cNvPr id="65554" name="Picture 18" descr="87ca47aea11c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3800" y="5049838"/>
            <a:ext cx="1708150" cy="128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5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6"/>
                  </p:tgtEl>
                </p:cond>
              </p:nextCondLst>
            </p:seq>
          </p:childTnLst>
        </p:cTn>
      </p:par>
    </p:tnLst>
    <p:bldLst>
      <p:bldP spid="65541" grpId="0" animBg="1"/>
      <p:bldP spid="65547" grpId="0" animBg="1"/>
      <p:bldP spid="65548" grpId="0" animBg="1"/>
      <p:bldP spid="65549" grpId="0" animBg="1"/>
      <p:bldP spid="655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karanda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444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572396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0.1081 L -0.26372 -0.19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468 C -0.26372 -0.19468 -0.22847 -0.20023 -0.19288 -0.2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aranda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62080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58148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466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41528 C -0.07639 -0.42199 -0.07813 -0.42848 -0.08108 -0.43588 C -0.08403 -0.44329 -0.08785 -0.45209 -0.09254 -0.45973 C -0.09722 -0.46736 -0.1033 -0.47547 -0.1092 -0.48195 C -0.11511 -0.48843 -0.12136 -0.49537 -0.12847 -0.49908 C -0.13559 -0.50278 -0.14254 -0.50348 -0.15156 -0.50417 C -0.16059 -0.50486 -0.17309 -0.50579 -0.18229 -0.50255 C -0.1915 -0.49931 -0.20018 -0.49051 -0.20677 -0.48542 C -0.21337 -0.48033 -0.2158 -0.47917 -0.22205 -0.47176 C -0.2283 -0.46435 -0.23802 -0.4507 -0.24393 -0.44098 C -0.24983 -0.43125 -0.25434 -0.425 -0.25799 -0.41366 C -0.26163 -0.40232 -0.26441 -0.38357 -0.26563 -0.37246 C -0.26684 -0.36135 -0.26667 -0.35625 -0.26563 -0.34699 C -0.26459 -0.33773 -0.26233 -0.32616 -0.2592 -0.31621 C -0.25608 -0.30625 -0.25191 -0.2956 -0.24653 -0.28704 C -0.24115 -0.27848 -0.23386 -0.27153 -0.22726 -0.26482 C -0.22066 -0.2581 -0.21441 -0.25139 -0.20677 -0.24607 C -0.19913 -0.24074 -0.17986 -0.2331 -0.18108 -0.23241 C -0.18229 -0.23172 -0.20573 -0.24098 -0.21441 -0.2426 C -0.22309 -0.24422 -0.22656 -0.24283 -0.23368 -0.2426 C -0.2408 -0.24236 -0.24566 -0.24491 -0.25677 -0.24098 C -0.26788 -0.23704 -0.28785 -0.22755 -0.30035 -0.21875 C -0.31285 -0.20996 -0.32379 -0.19746 -0.33229 -0.18797 C -0.3408 -0.17848 -0.34514 -0.1713 -0.35156 -0.16227 C -0.35799 -0.15324 -0.36459 -0.14514 -0.37084 -0.1331 C -0.37709 -0.12107 -0.3842 -0.10486 -0.38872 -0.09051 C -0.39323 -0.07616 -0.39514 -0.06227 -0.39775 -0.04769 C -0.40035 -0.0331 -0.40278 -0.01898 -0.40417 -0.00324 C -0.40556 0.0125 -0.40695 0.03125 -0.40573 0.04699 C -0.40452 0.06273 -0.40156 0.07453 -0.39653 0.09074 C -0.3915 0.10694 -0.38386 0.12893 -0.37587 0.14375 C -0.36788 0.15856 -0.36094 0.16921 -0.34896 0.17963 C -0.33698 0.19004 -0.31806 0.20208 -0.30417 0.20694 C -0.29028 0.2118 -0.27934 0.21018 -0.26563 0.20856 C -0.25191 0.20694 -0.23681 0.20463 -0.22205 0.19676 C -0.20729 0.18889 -0.19011 0.175 -0.17726 0.16088 C -0.16441 0.14676 -0.15243 0.1243 -0.14514 0.11134 C -0.13785 0.09838 -0.13577 0.09097 -0.13368 0.08379 " pathEditMode="relative" rAng="0" ptsTypes="aaaaaaaaaaaaaaaaaaaaaaaaaaaaaaaaaaaaaa">
                                      <p:cBhvr>
                                        <p:cTn id="10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0.08379 C -0.13368 0.08425 -0.16736 -0.22871 -0.2007 -0.540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7 -0.54098 C -0.2007 -0.54074 -0.16163 -0.54653 -0.12188 -0.5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исунок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816567"/>
            <a:ext cx="1105920" cy="104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Рисунок1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2960" y="2579311"/>
            <a:ext cx="1618560" cy="144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Рисунок42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66720" y="4735218"/>
            <a:ext cx="1828800" cy="14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61761" y="816566"/>
            <a:ext cx="4537440" cy="11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3300" b="1" dirty="0">
                <a:solidFill>
                  <a:srgbClr val="3366FF"/>
                </a:solidFill>
              </a:rPr>
              <a:t>Сегодня я работал лучше, чем вчера</a:t>
            </a:r>
            <a:endParaRPr lang="ru-RU" sz="3300" b="1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88640" y="2841419"/>
            <a:ext cx="3657600" cy="11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3300" b="1" dirty="0">
                <a:solidFill>
                  <a:srgbClr val="3366FF"/>
                </a:solidFill>
              </a:rPr>
              <a:t>Я мог бы работать лучше</a:t>
            </a:r>
            <a:endParaRPr lang="ru-RU" sz="33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14080" y="5062132"/>
            <a:ext cx="3024000" cy="11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3300" b="1" dirty="0">
                <a:solidFill>
                  <a:srgbClr val="3366FF"/>
                </a:solidFill>
              </a:rPr>
              <a:t>Не доволен работой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15313" y="1820863"/>
            <a:ext cx="279400" cy="750887"/>
          </a:xfrm>
        </p:spPr>
        <p:txBody>
          <a:bodyPr lIns="45720" rIns="45720" anchor="b">
            <a:normAutofit fontScale="90000"/>
          </a:bodyPr>
          <a:lstStyle/>
          <a:p>
            <a:pPr algn="r" eaLnBrk="1" hangingPunct="1">
              <a:defRPr/>
            </a:pPr>
            <a:r>
              <a:rPr lang="en-US" sz="4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49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H="1">
            <a:off x="631825" y="5813425"/>
            <a:ext cx="46038" cy="77788"/>
          </a:xfrm>
        </p:spPr>
        <p:txBody>
          <a:bodyPr lIns="182880" tIns="0">
            <a:normAutofit fontScale="55000" lnSpcReduction="20000"/>
          </a:bodyPr>
          <a:lstStyle/>
          <a:p>
            <a:pPr marL="36513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600" smtClean="0">
                <a:solidFill>
                  <a:srgbClr val="79766F"/>
                </a:solidFill>
              </a:rPr>
              <a:t> </a:t>
            </a:r>
            <a:endParaRPr lang="ru-RU" sz="600" smtClean="0">
              <a:solidFill>
                <a:srgbClr val="79766F"/>
              </a:solidFill>
            </a:endParaRPr>
          </a:p>
        </p:txBody>
      </p:sp>
      <p:pic>
        <p:nvPicPr>
          <p:cNvPr id="4100" name="Picture 1" descr="D:\анимациядля нач школы\солнце,тучки и т. д\Солнце\s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228600"/>
            <a:ext cx="22145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1" name="Group 7"/>
          <p:cNvGraphicFramePr>
            <a:graphicFrameLocks noGrp="1"/>
          </p:cNvGraphicFramePr>
          <p:nvPr/>
        </p:nvGraphicFramePr>
        <p:xfrm>
          <a:off x="457200" y="2057400"/>
          <a:ext cx="8229600" cy="1036320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58775"/>
                <a:gridCol w="457200"/>
                <a:gridCol w="358775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69" name="Picture 91" descr="35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3733800"/>
            <a:ext cx="3048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2" descr="C:\Documents and Settings\ADMIN\Рабочий стол\физика\математи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9200" y="32004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9900"/>
                </a:solidFill>
                <a:latin typeface="Comic Sans MS" pitchFamily="66" charset="0"/>
              </a:rPr>
              <a:t>СЕГОДНЯ НА УРОКЕ</a:t>
            </a:r>
            <a:r>
              <a:rPr lang="ru-RU" sz="4800" b="1" smtClean="0">
                <a:latin typeface="Comic Sans MS" pitchFamily="66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ПОЗНАКОМИМСЯ С  …</a:t>
            </a:r>
          </a:p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НАУЧИМСЯ ОТЛИЧАТЬ …</a:t>
            </a:r>
          </a:p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НАУЧИМСЯ ЧИТАТЬ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5987947_1255981601_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928802"/>
            <a:ext cx="289688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Ё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3500438"/>
            <a:ext cx="2701200" cy="192882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4499618_9_ezik_izmenenie-razmer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85852" y="642918"/>
            <a:ext cx="7218999" cy="5143536"/>
          </a:xfrm>
          <a:prstGeom prst="rect">
            <a:avLst/>
          </a:prstGeom>
        </p:spPr>
      </p:pic>
      <p:pic>
        <p:nvPicPr>
          <p:cNvPr id="7" name="Рисунок 6" descr="Image4780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85918" y="3143248"/>
            <a:ext cx="3071834" cy="2500330"/>
          </a:xfrm>
          <a:prstGeom prst="rect">
            <a:avLst/>
          </a:prstGeom>
        </p:spPr>
      </p:pic>
      <p:pic>
        <p:nvPicPr>
          <p:cNvPr id="8" name="Рисунок 7" descr="89acaeaac41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57884" y="3714752"/>
            <a:ext cx="2331782" cy="270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-571528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..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-285776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..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3995738" y="5445125"/>
            <a:ext cx="4968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 Antiqua"/>
              </a:rPr>
              <a:t>ЁЖИК</a:t>
            </a:r>
          </a:p>
        </p:txBody>
      </p:sp>
      <p:pic>
        <p:nvPicPr>
          <p:cNvPr id="35846" name="Picture 6" descr="Ezhi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813"/>
            <a:ext cx="5310188" cy="5473700"/>
          </a:xfrm>
          <a:prstGeom prst="rect">
            <a:avLst/>
          </a:prstGeom>
          <a:noFill/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787900" y="981075"/>
            <a:ext cx="4032250" cy="122396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Ползун по лесу ползёт,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 иголках грибочки везёт.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61" name="Rectangle 133"/>
          <p:cNvSpPr>
            <a:spLocks noChangeArrowheads="1"/>
          </p:cNvSpPr>
          <p:nvPr/>
        </p:nvSpPr>
        <p:spPr bwMode="auto">
          <a:xfrm>
            <a:off x="1547813" y="188913"/>
            <a:ext cx="75961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5000" b="1">
                <a:solidFill>
                  <a:srgbClr val="FF0000"/>
                </a:solidFill>
                <a:latin typeface="Times New Roman" pitchFamily="18" charset="0"/>
              </a:rPr>
              <a:t>Ё–(</a:t>
            </a:r>
            <a:r>
              <a:rPr lang="ru-RU" sz="15000" b="1">
                <a:solidFill>
                  <a:schemeClr val="folHlink"/>
                </a:solidFill>
                <a:latin typeface="Times New Roman" pitchFamily="18" charset="0"/>
              </a:rPr>
              <a:t>й</a:t>
            </a:r>
            <a:r>
              <a:rPr lang="en-US" sz="15000" b="1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ru-RU" sz="15000" b="1">
                <a:solidFill>
                  <a:srgbClr val="FF0000"/>
                </a:solidFill>
                <a:latin typeface="Times New Roman" pitchFamily="18" charset="0"/>
              </a:rPr>
              <a:t>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/>
        </p:nvGraphicFramePr>
        <p:xfrm>
          <a:off x="2843213" y="1125538"/>
          <a:ext cx="3911600" cy="5111752"/>
        </p:xfrm>
        <a:graphic>
          <a:graphicData uri="http://schemas.openxmlformats.org/drawingml/2006/table">
            <a:tbl>
              <a:tblPr/>
              <a:tblGrid>
                <a:gridCol w="1955800"/>
                <a:gridCol w="1955800"/>
              </a:tblGrid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1939" name="AutoShape 19"/>
          <p:cNvSpPr>
            <a:spLocks noChangeArrowheads="1"/>
          </p:cNvSpPr>
          <p:nvPr/>
        </p:nvSpPr>
        <p:spPr bwMode="auto">
          <a:xfrm>
            <a:off x="2411413" y="333375"/>
            <a:ext cx="4752975" cy="7413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4500563" y="476250"/>
            <a:ext cx="43180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ё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5292725" y="1196975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ё</a:t>
            </a:r>
          </a:p>
        </p:txBody>
      </p:sp>
      <p:sp>
        <p:nvSpPr>
          <p:cNvPr id="81942" name="WordArt 22"/>
          <p:cNvSpPr>
            <a:spLocks noChangeArrowheads="1" noChangeShapeType="1" noTextEdit="1"/>
          </p:cNvSpPr>
          <p:nvPr/>
        </p:nvSpPr>
        <p:spPr bwMode="auto">
          <a:xfrm>
            <a:off x="5292725" y="2492375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ё</a:t>
            </a:r>
          </a:p>
        </p:txBody>
      </p:sp>
      <p:sp>
        <p:nvSpPr>
          <p:cNvPr id="81943" name="WordArt 23"/>
          <p:cNvSpPr>
            <a:spLocks noChangeArrowheads="1" noChangeShapeType="1" noTextEdit="1"/>
          </p:cNvSpPr>
          <p:nvPr/>
        </p:nvSpPr>
        <p:spPr bwMode="auto">
          <a:xfrm>
            <a:off x="5292725" y="3789363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ё</a:t>
            </a:r>
          </a:p>
        </p:txBody>
      </p:sp>
      <p:sp>
        <p:nvSpPr>
          <p:cNvPr id="81944" name="WordArt 24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ё</a:t>
            </a:r>
          </a:p>
        </p:txBody>
      </p:sp>
      <p:sp>
        <p:nvSpPr>
          <p:cNvPr id="81945" name="WordArt 25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81946" name="WordArt 26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М</a:t>
            </a:r>
          </a:p>
        </p:txBody>
      </p:sp>
      <p:sp>
        <p:nvSpPr>
          <p:cNvPr id="81947" name="WordArt 27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1008063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81948" name="WordArt 28"/>
          <p:cNvSpPr>
            <a:spLocks noChangeArrowheads="1" noChangeShapeType="1" noTextEdit="1"/>
          </p:cNvSpPr>
          <p:nvPr/>
        </p:nvSpPr>
        <p:spPr bwMode="auto">
          <a:xfrm>
            <a:off x="3563938" y="5084763"/>
            <a:ext cx="1008062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108</Words>
  <Application>Microsoft Office PowerPoint</Application>
  <PresentationFormat>Экран (4:3)</PresentationFormat>
  <Paragraphs>64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</vt:lpstr>
      <vt:lpstr>СЕГОДНЯ НА УРОКЕ: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ё</dc:title>
  <dc:creator>Маликова Н.А.</dc:creator>
  <cp:lastModifiedBy>Наталия</cp:lastModifiedBy>
  <cp:revision>12</cp:revision>
  <dcterms:created xsi:type="dcterms:W3CDTF">2010-06-06T14:03:11Z</dcterms:created>
  <dcterms:modified xsi:type="dcterms:W3CDTF">2015-03-28T09:23:59Z</dcterms:modified>
</cp:coreProperties>
</file>