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56" r:id="rId2"/>
    <p:sldId id="266" r:id="rId3"/>
    <p:sldId id="289" r:id="rId4"/>
    <p:sldId id="267" r:id="rId5"/>
    <p:sldId id="268" r:id="rId6"/>
    <p:sldId id="290" r:id="rId7"/>
    <p:sldId id="257" r:id="rId8"/>
    <p:sldId id="258" r:id="rId9"/>
    <p:sldId id="269" r:id="rId10"/>
    <p:sldId id="265" r:id="rId11"/>
    <p:sldId id="288" r:id="rId12"/>
    <p:sldId id="270" r:id="rId13"/>
    <p:sldId id="261" r:id="rId14"/>
    <p:sldId id="271" r:id="rId15"/>
    <p:sldId id="291" r:id="rId16"/>
    <p:sldId id="292" r:id="rId17"/>
    <p:sldId id="272" r:id="rId18"/>
    <p:sldId id="273" r:id="rId19"/>
    <p:sldId id="274" r:id="rId20"/>
    <p:sldId id="275" r:id="rId21"/>
    <p:sldId id="276" r:id="rId22"/>
    <p:sldId id="277" r:id="rId23"/>
    <p:sldId id="264" r:id="rId24"/>
    <p:sldId id="259" r:id="rId25"/>
    <p:sldId id="283" r:id="rId26"/>
    <p:sldId id="278" r:id="rId27"/>
    <p:sldId id="284" r:id="rId28"/>
    <p:sldId id="285" r:id="rId29"/>
    <p:sldId id="286" r:id="rId30"/>
    <p:sldId id="287" r:id="rId31"/>
    <p:sldId id="263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8BBE08-039E-45CB-8B0A-ED0AF79C2F92}" type="doc">
      <dgm:prSet loTypeId="urn:microsoft.com/office/officeart/2008/layout/VerticalCurvedList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0CEEB0F7-F3B1-4AA3-9209-47D1555F3D26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ru-RU" sz="2400" dirty="0" smtClean="0">
              <a:latin typeface="Comic Sans MS" pitchFamily="66" charset="0"/>
            </a:rPr>
            <a:t>В Российской Федерации гарантируется право каждого человека на образование</a:t>
          </a:r>
          <a:r>
            <a:rPr lang="ru-RU" sz="1100" dirty="0" smtClean="0"/>
            <a:t>. </a:t>
          </a:r>
          <a:endParaRPr lang="ru-RU" sz="1100" dirty="0"/>
        </a:p>
      </dgm:t>
    </dgm:pt>
    <dgm:pt modelId="{974C9AD9-8D6B-4DCF-B404-912A5FF2E1CF}" type="parTrans" cxnId="{72335272-3194-4CD3-B1F0-261FE360431A}">
      <dgm:prSet/>
      <dgm:spPr/>
      <dgm:t>
        <a:bodyPr/>
        <a:lstStyle/>
        <a:p>
          <a:endParaRPr lang="ru-RU"/>
        </a:p>
      </dgm:t>
    </dgm:pt>
    <dgm:pt modelId="{2E06246E-D9B7-45E9-A1F5-41E5442C87A1}" type="sibTrans" cxnId="{72335272-3194-4CD3-B1F0-261FE360431A}">
      <dgm:prSet/>
      <dgm:spPr/>
      <dgm:t>
        <a:bodyPr/>
        <a:lstStyle/>
        <a:p>
          <a:endParaRPr lang="ru-RU"/>
        </a:p>
      </dgm:t>
    </dgm:pt>
    <dgm:pt modelId="{62B56A16-2B8B-4F53-9E8C-83BD8D3B93CC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ru-RU" sz="1400" dirty="0" smtClean="0">
              <a:latin typeface="Comic Sans MS" pitchFamily="66" charset="0"/>
            </a:rPr>
            <a:t>В Российской Федерации гарантируются общедоступность и бесплатность в соответствии с федеральными государственными образовательными стандартами дошкольного, начального общего, основного общего и среднего общего образования, среднего профессионального образования, а также на конкурсной основе бесплатность высшего образования, если образование данного уровня гражданин получает впервые. </a:t>
          </a:r>
          <a:endParaRPr lang="ru-RU" sz="1400" dirty="0">
            <a:latin typeface="Comic Sans MS" pitchFamily="66" charset="0"/>
          </a:endParaRPr>
        </a:p>
      </dgm:t>
    </dgm:pt>
    <dgm:pt modelId="{298F7A33-7B29-4B94-82F4-5DD0A86F773B}" type="parTrans" cxnId="{311C0A71-C861-4793-ABC6-AFA16A00D1AB}">
      <dgm:prSet/>
      <dgm:spPr/>
      <dgm:t>
        <a:bodyPr/>
        <a:lstStyle/>
        <a:p>
          <a:endParaRPr lang="ru-RU"/>
        </a:p>
      </dgm:t>
    </dgm:pt>
    <dgm:pt modelId="{CC668C11-CE6D-4D05-80E7-50EFA4F54387}" type="sibTrans" cxnId="{311C0A71-C861-4793-ABC6-AFA16A00D1AB}">
      <dgm:prSet/>
      <dgm:spPr/>
      <dgm:t>
        <a:bodyPr/>
        <a:lstStyle/>
        <a:p>
          <a:endParaRPr lang="ru-RU"/>
        </a:p>
      </dgm:t>
    </dgm:pt>
    <dgm:pt modelId="{1BCDA768-AF16-497C-A86E-0652CA6B6953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ru-RU" sz="1400" dirty="0" smtClean="0">
              <a:latin typeface="Comic Sans MS" pitchFamily="66" charset="0"/>
            </a:rPr>
            <a:t>В Российской Федерации реализация права каждого человека на образование обеспечивается путем создания … соответствующих социально-экономических условий для его получения, расширения возможностей удовлетворять потребности человека в получении образования различных уровня и направленности в течение всей жизни. </a:t>
          </a:r>
          <a:endParaRPr lang="ru-RU" sz="1400" dirty="0">
            <a:latin typeface="Comic Sans MS" pitchFamily="66" charset="0"/>
          </a:endParaRPr>
        </a:p>
      </dgm:t>
    </dgm:pt>
    <dgm:pt modelId="{67172DBA-BE50-4F7D-A546-43AA762018CE}" type="parTrans" cxnId="{B018FB6D-904D-479C-8703-E99FC4D5590D}">
      <dgm:prSet/>
      <dgm:spPr/>
      <dgm:t>
        <a:bodyPr/>
        <a:lstStyle/>
        <a:p>
          <a:endParaRPr lang="ru-RU"/>
        </a:p>
      </dgm:t>
    </dgm:pt>
    <dgm:pt modelId="{90024766-51A9-492D-9824-9D9751BBA557}" type="sibTrans" cxnId="{B018FB6D-904D-479C-8703-E99FC4D5590D}">
      <dgm:prSet/>
      <dgm:spPr/>
      <dgm:t>
        <a:bodyPr/>
        <a:lstStyle/>
        <a:p>
          <a:endParaRPr lang="ru-RU"/>
        </a:p>
      </dgm:t>
    </dgm:pt>
    <dgm:pt modelId="{D237EF9C-2C99-472C-B8D3-E3F8AB1F3574}" type="pres">
      <dgm:prSet presAssocID="{C78BBE08-039E-45CB-8B0A-ED0AF79C2F9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664059E-4903-4508-9009-9CD2F05493B7}" type="pres">
      <dgm:prSet presAssocID="{C78BBE08-039E-45CB-8B0A-ED0AF79C2F92}" presName="Name1" presStyleCnt="0"/>
      <dgm:spPr/>
    </dgm:pt>
    <dgm:pt modelId="{D47A2471-96A3-45B0-9B5E-83870DAF4910}" type="pres">
      <dgm:prSet presAssocID="{C78BBE08-039E-45CB-8B0A-ED0AF79C2F92}" presName="cycle" presStyleCnt="0"/>
      <dgm:spPr/>
    </dgm:pt>
    <dgm:pt modelId="{BAF452C7-4F2B-4412-AF37-BFE31460484F}" type="pres">
      <dgm:prSet presAssocID="{C78BBE08-039E-45CB-8B0A-ED0AF79C2F92}" presName="srcNode" presStyleLbl="node1" presStyleIdx="0" presStyleCnt="3"/>
      <dgm:spPr/>
    </dgm:pt>
    <dgm:pt modelId="{C6840D30-B2AA-4BC7-8672-E620120EB75A}" type="pres">
      <dgm:prSet presAssocID="{C78BBE08-039E-45CB-8B0A-ED0AF79C2F92}" presName="conn" presStyleLbl="parChTrans1D2" presStyleIdx="0" presStyleCnt="1"/>
      <dgm:spPr/>
      <dgm:t>
        <a:bodyPr/>
        <a:lstStyle/>
        <a:p>
          <a:endParaRPr lang="ru-RU"/>
        </a:p>
      </dgm:t>
    </dgm:pt>
    <dgm:pt modelId="{1480EE4B-EFAD-47BC-AA3C-CEDAFBF49C2A}" type="pres">
      <dgm:prSet presAssocID="{C78BBE08-039E-45CB-8B0A-ED0AF79C2F92}" presName="extraNode" presStyleLbl="node1" presStyleIdx="0" presStyleCnt="3"/>
      <dgm:spPr/>
    </dgm:pt>
    <dgm:pt modelId="{F54755FF-757F-4D57-A425-C1AC0736A584}" type="pres">
      <dgm:prSet presAssocID="{C78BBE08-039E-45CB-8B0A-ED0AF79C2F92}" presName="dstNode" presStyleLbl="node1" presStyleIdx="0" presStyleCnt="3"/>
      <dgm:spPr/>
    </dgm:pt>
    <dgm:pt modelId="{B99FE76E-DAC0-420E-A6CE-96D1BEB18C3A}" type="pres">
      <dgm:prSet presAssocID="{0CEEB0F7-F3B1-4AA3-9209-47D1555F3D26}" presName="text_1" presStyleLbl="node1" presStyleIdx="0" presStyleCnt="3" custScaleY="124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E597D3-59BB-499D-A183-BA2694E9860C}" type="pres">
      <dgm:prSet presAssocID="{0CEEB0F7-F3B1-4AA3-9209-47D1555F3D26}" presName="accent_1" presStyleCnt="0"/>
      <dgm:spPr/>
    </dgm:pt>
    <dgm:pt modelId="{2C8CA6BF-BFF9-4A27-B967-E77562176758}" type="pres">
      <dgm:prSet presAssocID="{0CEEB0F7-F3B1-4AA3-9209-47D1555F3D26}" presName="accentRepeatNode" presStyleLbl="solidFgAcc1" presStyleIdx="0" presStyleCnt="3"/>
      <dgm:spPr/>
    </dgm:pt>
    <dgm:pt modelId="{D30A3F19-09A6-4507-8E6F-D0E70FFC4081}" type="pres">
      <dgm:prSet presAssocID="{62B56A16-2B8B-4F53-9E8C-83BD8D3B93CC}" presName="text_2" presStyleLbl="node1" presStyleIdx="1" presStyleCnt="3" custScaleY="162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945C7-E06C-48E0-A6A8-E2657F97D489}" type="pres">
      <dgm:prSet presAssocID="{62B56A16-2B8B-4F53-9E8C-83BD8D3B93CC}" presName="accent_2" presStyleCnt="0"/>
      <dgm:spPr/>
    </dgm:pt>
    <dgm:pt modelId="{027D023A-27D9-41F6-A7A1-CDFF61A22FBE}" type="pres">
      <dgm:prSet presAssocID="{62B56A16-2B8B-4F53-9E8C-83BD8D3B93CC}" presName="accentRepeatNode" presStyleLbl="solidFgAcc1" presStyleIdx="1" presStyleCnt="3"/>
      <dgm:spPr/>
    </dgm:pt>
    <dgm:pt modelId="{A5043BFA-51C0-4E85-91ED-D8252D2936FF}" type="pres">
      <dgm:prSet presAssocID="{1BCDA768-AF16-497C-A86E-0652CA6B6953}" presName="text_3" presStyleLbl="node1" presStyleIdx="2" presStyleCnt="3" custScaleX="100041" custScaleY="124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9610F-D0BD-4C63-B9D8-672D44DDB343}" type="pres">
      <dgm:prSet presAssocID="{1BCDA768-AF16-497C-A86E-0652CA6B6953}" presName="accent_3" presStyleCnt="0"/>
      <dgm:spPr/>
    </dgm:pt>
    <dgm:pt modelId="{3DA1B3DE-3A16-4B15-83B9-D85C870BFD89}" type="pres">
      <dgm:prSet presAssocID="{1BCDA768-AF16-497C-A86E-0652CA6B6953}" presName="accentRepeatNode" presStyleLbl="solidFgAcc1" presStyleIdx="2" presStyleCnt="3"/>
      <dgm:spPr/>
    </dgm:pt>
  </dgm:ptLst>
  <dgm:cxnLst>
    <dgm:cxn modelId="{13336A77-A3AC-4E59-B92A-974CFBA508DD}" type="presOf" srcId="{C78BBE08-039E-45CB-8B0A-ED0AF79C2F92}" destId="{D237EF9C-2C99-472C-B8D3-E3F8AB1F3574}" srcOrd="0" destOrd="0" presId="urn:microsoft.com/office/officeart/2008/layout/VerticalCurvedList"/>
    <dgm:cxn modelId="{FEFF0681-1FA1-48A2-AE8E-D432BC2232BF}" type="presOf" srcId="{1BCDA768-AF16-497C-A86E-0652CA6B6953}" destId="{A5043BFA-51C0-4E85-91ED-D8252D2936FF}" srcOrd="0" destOrd="0" presId="urn:microsoft.com/office/officeart/2008/layout/VerticalCurvedList"/>
    <dgm:cxn modelId="{29E9086D-B293-4B75-8C1B-3D21CF810B27}" type="presOf" srcId="{62B56A16-2B8B-4F53-9E8C-83BD8D3B93CC}" destId="{D30A3F19-09A6-4507-8E6F-D0E70FFC4081}" srcOrd="0" destOrd="0" presId="urn:microsoft.com/office/officeart/2008/layout/VerticalCurvedList"/>
    <dgm:cxn modelId="{B018FB6D-904D-479C-8703-E99FC4D5590D}" srcId="{C78BBE08-039E-45CB-8B0A-ED0AF79C2F92}" destId="{1BCDA768-AF16-497C-A86E-0652CA6B6953}" srcOrd="2" destOrd="0" parTransId="{67172DBA-BE50-4F7D-A546-43AA762018CE}" sibTransId="{90024766-51A9-492D-9824-9D9751BBA557}"/>
    <dgm:cxn modelId="{72335272-3194-4CD3-B1F0-261FE360431A}" srcId="{C78BBE08-039E-45CB-8B0A-ED0AF79C2F92}" destId="{0CEEB0F7-F3B1-4AA3-9209-47D1555F3D26}" srcOrd="0" destOrd="0" parTransId="{974C9AD9-8D6B-4DCF-B404-912A5FF2E1CF}" sibTransId="{2E06246E-D9B7-45E9-A1F5-41E5442C87A1}"/>
    <dgm:cxn modelId="{311C0A71-C861-4793-ABC6-AFA16A00D1AB}" srcId="{C78BBE08-039E-45CB-8B0A-ED0AF79C2F92}" destId="{62B56A16-2B8B-4F53-9E8C-83BD8D3B93CC}" srcOrd="1" destOrd="0" parTransId="{298F7A33-7B29-4B94-82F4-5DD0A86F773B}" sibTransId="{CC668C11-CE6D-4D05-80E7-50EFA4F54387}"/>
    <dgm:cxn modelId="{7E758DD2-9DD1-4EE3-8EFF-1414D3EACBB6}" type="presOf" srcId="{2E06246E-D9B7-45E9-A1F5-41E5442C87A1}" destId="{C6840D30-B2AA-4BC7-8672-E620120EB75A}" srcOrd="0" destOrd="0" presId="urn:microsoft.com/office/officeart/2008/layout/VerticalCurvedList"/>
    <dgm:cxn modelId="{2A2C9FFF-15FD-4AEB-90F4-668D2A83A3FC}" type="presOf" srcId="{0CEEB0F7-F3B1-4AA3-9209-47D1555F3D26}" destId="{B99FE76E-DAC0-420E-A6CE-96D1BEB18C3A}" srcOrd="0" destOrd="0" presId="urn:microsoft.com/office/officeart/2008/layout/VerticalCurvedList"/>
    <dgm:cxn modelId="{BB0EF782-EBB3-4A23-B80F-6115896A8E11}" type="presParOf" srcId="{D237EF9C-2C99-472C-B8D3-E3F8AB1F3574}" destId="{4664059E-4903-4508-9009-9CD2F05493B7}" srcOrd="0" destOrd="0" presId="urn:microsoft.com/office/officeart/2008/layout/VerticalCurvedList"/>
    <dgm:cxn modelId="{11F61ACB-F693-4374-BE8D-D0CC911EF2F3}" type="presParOf" srcId="{4664059E-4903-4508-9009-9CD2F05493B7}" destId="{D47A2471-96A3-45B0-9B5E-83870DAF4910}" srcOrd="0" destOrd="0" presId="urn:microsoft.com/office/officeart/2008/layout/VerticalCurvedList"/>
    <dgm:cxn modelId="{13ED0843-2458-433A-BFE6-3A4C8D625A48}" type="presParOf" srcId="{D47A2471-96A3-45B0-9B5E-83870DAF4910}" destId="{BAF452C7-4F2B-4412-AF37-BFE31460484F}" srcOrd="0" destOrd="0" presId="urn:microsoft.com/office/officeart/2008/layout/VerticalCurvedList"/>
    <dgm:cxn modelId="{9CFA82AC-901B-4539-81EE-567206493D5D}" type="presParOf" srcId="{D47A2471-96A3-45B0-9B5E-83870DAF4910}" destId="{C6840D30-B2AA-4BC7-8672-E620120EB75A}" srcOrd="1" destOrd="0" presId="urn:microsoft.com/office/officeart/2008/layout/VerticalCurvedList"/>
    <dgm:cxn modelId="{CBAA38FC-AE83-43B6-837F-9EB8894111DF}" type="presParOf" srcId="{D47A2471-96A3-45B0-9B5E-83870DAF4910}" destId="{1480EE4B-EFAD-47BC-AA3C-CEDAFBF49C2A}" srcOrd="2" destOrd="0" presId="urn:microsoft.com/office/officeart/2008/layout/VerticalCurvedList"/>
    <dgm:cxn modelId="{3F7D9CC7-1BBE-4D7A-8F41-EC83B386AC9A}" type="presParOf" srcId="{D47A2471-96A3-45B0-9B5E-83870DAF4910}" destId="{F54755FF-757F-4D57-A425-C1AC0736A584}" srcOrd="3" destOrd="0" presId="urn:microsoft.com/office/officeart/2008/layout/VerticalCurvedList"/>
    <dgm:cxn modelId="{A954C451-67D0-4C66-9E54-C05A15B78C50}" type="presParOf" srcId="{4664059E-4903-4508-9009-9CD2F05493B7}" destId="{B99FE76E-DAC0-420E-A6CE-96D1BEB18C3A}" srcOrd="1" destOrd="0" presId="urn:microsoft.com/office/officeart/2008/layout/VerticalCurvedList"/>
    <dgm:cxn modelId="{9CAF6501-3903-4E93-B375-0F8F0EF3EB03}" type="presParOf" srcId="{4664059E-4903-4508-9009-9CD2F05493B7}" destId="{93E597D3-59BB-499D-A183-BA2694E9860C}" srcOrd="2" destOrd="0" presId="urn:microsoft.com/office/officeart/2008/layout/VerticalCurvedList"/>
    <dgm:cxn modelId="{A90F6A53-8BF6-4F60-B287-415067DA4C59}" type="presParOf" srcId="{93E597D3-59BB-499D-A183-BA2694E9860C}" destId="{2C8CA6BF-BFF9-4A27-B967-E77562176758}" srcOrd="0" destOrd="0" presId="urn:microsoft.com/office/officeart/2008/layout/VerticalCurvedList"/>
    <dgm:cxn modelId="{0BE55476-9232-44C4-9C24-AC806F1F334A}" type="presParOf" srcId="{4664059E-4903-4508-9009-9CD2F05493B7}" destId="{D30A3F19-09A6-4507-8E6F-D0E70FFC4081}" srcOrd="3" destOrd="0" presId="urn:microsoft.com/office/officeart/2008/layout/VerticalCurvedList"/>
    <dgm:cxn modelId="{E7CE4AF9-7409-43C1-96C0-4C5AAAC34374}" type="presParOf" srcId="{4664059E-4903-4508-9009-9CD2F05493B7}" destId="{310945C7-E06C-48E0-A6A8-E2657F97D489}" srcOrd="4" destOrd="0" presId="urn:microsoft.com/office/officeart/2008/layout/VerticalCurvedList"/>
    <dgm:cxn modelId="{C4DD8194-302F-40D6-AA94-17BB8411E9A9}" type="presParOf" srcId="{310945C7-E06C-48E0-A6A8-E2657F97D489}" destId="{027D023A-27D9-41F6-A7A1-CDFF61A22FBE}" srcOrd="0" destOrd="0" presId="urn:microsoft.com/office/officeart/2008/layout/VerticalCurvedList"/>
    <dgm:cxn modelId="{4D5F43A8-7920-4CC0-9048-4F99B7A14405}" type="presParOf" srcId="{4664059E-4903-4508-9009-9CD2F05493B7}" destId="{A5043BFA-51C0-4E85-91ED-D8252D2936FF}" srcOrd="5" destOrd="0" presId="urn:microsoft.com/office/officeart/2008/layout/VerticalCurvedList"/>
    <dgm:cxn modelId="{C4203938-AF2E-4096-A7D2-E005E2A60ED2}" type="presParOf" srcId="{4664059E-4903-4508-9009-9CD2F05493B7}" destId="{BBF9610F-D0BD-4C63-B9D8-672D44DDB343}" srcOrd="6" destOrd="0" presId="urn:microsoft.com/office/officeart/2008/layout/VerticalCurvedList"/>
    <dgm:cxn modelId="{98364E45-D1A0-4FC5-A124-AF09D8E0892D}" type="presParOf" srcId="{BBF9610F-D0BD-4C63-B9D8-672D44DDB343}" destId="{3DA1B3DE-3A16-4B15-83B9-D85C870BFD8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A362B9-8568-4FB6-BD6C-F8BD3AD39FAF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5F5CBB8-BB73-4268-AB52-97B2DE4BAEEF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Comic Sans MS" pitchFamily="66" charset="0"/>
            </a:rPr>
            <a:t>Дошкольное образование</a:t>
          </a:r>
          <a:endParaRPr lang="ru-RU" dirty="0">
            <a:latin typeface="Comic Sans MS" pitchFamily="66" charset="0"/>
          </a:endParaRPr>
        </a:p>
      </dgm:t>
    </dgm:pt>
    <dgm:pt modelId="{28FAC8B6-321E-4EA0-B043-18FAA81DADCD}" type="parTrans" cxnId="{EDEE5FEE-EA21-44F7-90FF-1A565E78A208}">
      <dgm:prSet/>
      <dgm:spPr/>
      <dgm:t>
        <a:bodyPr/>
        <a:lstStyle/>
        <a:p>
          <a:endParaRPr lang="ru-RU"/>
        </a:p>
      </dgm:t>
    </dgm:pt>
    <dgm:pt modelId="{F5139F43-EE1A-445D-8601-7F51E5E494E6}" type="sibTrans" cxnId="{EDEE5FEE-EA21-44F7-90FF-1A565E78A208}">
      <dgm:prSet/>
      <dgm:spPr/>
      <dgm:t>
        <a:bodyPr/>
        <a:lstStyle/>
        <a:p>
          <a:endParaRPr lang="ru-RU"/>
        </a:p>
      </dgm:t>
    </dgm:pt>
    <dgm:pt modelId="{B5AACCCB-E5D2-451C-BB49-2980FFC73F53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Comic Sans MS" pitchFamily="66" charset="0"/>
            </a:rPr>
            <a:t>Начальное общее образование</a:t>
          </a:r>
          <a:endParaRPr lang="ru-RU" dirty="0">
            <a:latin typeface="Comic Sans MS" pitchFamily="66" charset="0"/>
          </a:endParaRPr>
        </a:p>
      </dgm:t>
    </dgm:pt>
    <dgm:pt modelId="{912036DE-EF0C-46DF-A4C2-C3BD0FB4EF42}" type="parTrans" cxnId="{673DEDAA-01DA-4000-8315-E44A794F3265}">
      <dgm:prSet/>
      <dgm:spPr/>
      <dgm:t>
        <a:bodyPr/>
        <a:lstStyle/>
        <a:p>
          <a:endParaRPr lang="ru-RU"/>
        </a:p>
      </dgm:t>
    </dgm:pt>
    <dgm:pt modelId="{B77ABF27-DAC4-4397-A44C-37DBC92B656F}" type="sibTrans" cxnId="{673DEDAA-01DA-4000-8315-E44A794F3265}">
      <dgm:prSet/>
      <dgm:spPr/>
      <dgm:t>
        <a:bodyPr/>
        <a:lstStyle/>
        <a:p>
          <a:endParaRPr lang="ru-RU"/>
        </a:p>
      </dgm:t>
    </dgm:pt>
    <dgm:pt modelId="{1F23B3BE-53EB-49AF-AB91-3459362B5783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Comic Sans MS" pitchFamily="66" charset="0"/>
            </a:rPr>
            <a:t>Основное общее образование</a:t>
          </a:r>
          <a:endParaRPr lang="ru-RU" dirty="0">
            <a:latin typeface="Comic Sans MS" pitchFamily="66" charset="0"/>
          </a:endParaRPr>
        </a:p>
      </dgm:t>
    </dgm:pt>
    <dgm:pt modelId="{1EED5372-59CB-4D59-9ED5-55ABC226C93F}" type="parTrans" cxnId="{7CA8EB3F-26B7-4127-B8DC-8081302BDA68}">
      <dgm:prSet/>
      <dgm:spPr/>
      <dgm:t>
        <a:bodyPr/>
        <a:lstStyle/>
        <a:p>
          <a:endParaRPr lang="ru-RU"/>
        </a:p>
      </dgm:t>
    </dgm:pt>
    <dgm:pt modelId="{82A7F2F7-4972-4797-B03D-406CA3A8BA89}" type="sibTrans" cxnId="{7CA8EB3F-26B7-4127-B8DC-8081302BDA68}">
      <dgm:prSet/>
      <dgm:spPr/>
      <dgm:t>
        <a:bodyPr/>
        <a:lstStyle/>
        <a:p>
          <a:endParaRPr lang="ru-RU"/>
        </a:p>
      </dgm:t>
    </dgm:pt>
    <dgm:pt modelId="{7BC05BD8-8800-48F4-AC52-B2B2746F26C1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Comic Sans MS" pitchFamily="66" charset="0"/>
            </a:rPr>
            <a:t>Среднее общее образование</a:t>
          </a:r>
          <a:endParaRPr lang="ru-RU" dirty="0">
            <a:latin typeface="Comic Sans MS" pitchFamily="66" charset="0"/>
          </a:endParaRPr>
        </a:p>
      </dgm:t>
    </dgm:pt>
    <dgm:pt modelId="{5806E9CC-064E-4DEC-A167-37065DCB0F72}" type="parTrans" cxnId="{FEB950AA-E56C-4241-8865-5A22412A8040}">
      <dgm:prSet/>
      <dgm:spPr/>
      <dgm:t>
        <a:bodyPr/>
        <a:lstStyle/>
        <a:p>
          <a:endParaRPr lang="ru-RU"/>
        </a:p>
      </dgm:t>
    </dgm:pt>
    <dgm:pt modelId="{90B4E9AF-BF26-489E-B5D4-2061EA5A6E2D}" type="sibTrans" cxnId="{FEB950AA-E56C-4241-8865-5A22412A8040}">
      <dgm:prSet/>
      <dgm:spPr/>
      <dgm:t>
        <a:bodyPr/>
        <a:lstStyle/>
        <a:p>
          <a:endParaRPr lang="ru-RU"/>
        </a:p>
      </dgm:t>
    </dgm:pt>
    <dgm:pt modelId="{20A8B07A-48BA-4634-83DB-CA28C5868666}" type="pres">
      <dgm:prSet presAssocID="{03A362B9-8568-4FB6-BD6C-F8BD3AD39FA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5338D6-DD53-4379-90B3-F91E69846DF1}" type="pres">
      <dgm:prSet presAssocID="{65F5CBB8-BB73-4268-AB52-97B2DE4BAEEF}" presName="parentLin" presStyleCnt="0"/>
      <dgm:spPr/>
    </dgm:pt>
    <dgm:pt modelId="{AEF0478F-5DC9-4D2C-9B65-3E4BCCB33C5A}" type="pres">
      <dgm:prSet presAssocID="{65F5CBB8-BB73-4268-AB52-97B2DE4BAEE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7F7A37F-03FD-4AC9-9889-43A689542675}" type="pres">
      <dgm:prSet presAssocID="{65F5CBB8-BB73-4268-AB52-97B2DE4BAEEF}" presName="parentText" presStyleLbl="node1" presStyleIdx="0" presStyleCnt="4" custScaleX="1375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BBCC5-D6E8-47A0-97A1-FD3F0C0B7B21}" type="pres">
      <dgm:prSet presAssocID="{65F5CBB8-BB73-4268-AB52-97B2DE4BAEEF}" presName="negativeSpace" presStyleCnt="0"/>
      <dgm:spPr/>
    </dgm:pt>
    <dgm:pt modelId="{07626A60-7FD9-4B2E-B209-7943310BEE86}" type="pres">
      <dgm:prSet presAssocID="{65F5CBB8-BB73-4268-AB52-97B2DE4BAEEF}" presName="childText" presStyleLbl="conFgAcc1" presStyleIdx="0" presStyleCnt="4">
        <dgm:presLayoutVars>
          <dgm:bulletEnabled val="1"/>
        </dgm:presLayoutVars>
      </dgm:prSet>
      <dgm:spPr/>
    </dgm:pt>
    <dgm:pt modelId="{BD99696D-0582-4DF8-9465-D8DE275F3DF5}" type="pres">
      <dgm:prSet presAssocID="{F5139F43-EE1A-445D-8601-7F51E5E494E6}" presName="spaceBetweenRectangles" presStyleCnt="0"/>
      <dgm:spPr/>
    </dgm:pt>
    <dgm:pt modelId="{69A1D7C8-6430-4BC6-A87C-B33BCE28955A}" type="pres">
      <dgm:prSet presAssocID="{B5AACCCB-E5D2-451C-BB49-2980FFC73F53}" presName="parentLin" presStyleCnt="0"/>
      <dgm:spPr/>
    </dgm:pt>
    <dgm:pt modelId="{DCFB6D5E-F2DE-454E-9926-5298B4DFC310}" type="pres">
      <dgm:prSet presAssocID="{B5AACCCB-E5D2-451C-BB49-2980FFC73F5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CC3D47E-864F-47DB-942D-E5DFA4AD1B0D}" type="pres">
      <dgm:prSet presAssocID="{B5AACCCB-E5D2-451C-BB49-2980FFC73F53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07501-55BE-4C47-A42D-B35F7AF672A4}" type="pres">
      <dgm:prSet presAssocID="{B5AACCCB-E5D2-451C-BB49-2980FFC73F53}" presName="negativeSpace" presStyleCnt="0"/>
      <dgm:spPr/>
    </dgm:pt>
    <dgm:pt modelId="{DCB66C52-AA32-40D9-A9DB-56FC55BF7BC0}" type="pres">
      <dgm:prSet presAssocID="{B5AACCCB-E5D2-451C-BB49-2980FFC73F53}" presName="childText" presStyleLbl="conFgAcc1" presStyleIdx="1" presStyleCnt="4">
        <dgm:presLayoutVars>
          <dgm:bulletEnabled val="1"/>
        </dgm:presLayoutVars>
      </dgm:prSet>
      <dgm:spPr/>
    </dgm:pt>
    <dgm:pt modelId="{D74699C9-B6E2-4F3C-8B1C-D901F4B4409A}" type="pres">
      <dgm:prSet presAssocID="{B77ABF27-DAC4-4397-A44C-37DBC92B656F}" presName="spaceBetweenRectangles" presStyleCnt="0"/>
      <dgm:spPr/>
    </dgm:pt>
    <dgm:pt modelId="{369FEF0D-7D36-40E1-AF5A-3A8769723BDF}" type="pres">
      <dgm:prSet presAssocID="{1F23B3BE-53EB-49AF-AB91-3459362B5783}" presName="parentLin" presStyleCnt="0"/>
      <dgm:spPr/>
    </dgm:pt>
    <dgm:pt modelId="{10525094-9700-4265-A525-13D769B42B1A}" type="pres">
      <dgm:prSet presAssocID="{1F23B3BE-53EB-49AF-AB91-3459362B578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10ADBFA-4DAA-4BBC-9C04-5917E135C80D}" type="pres">
      <dgm:prSet presAssocID="{1F23B3BE-53EB-49AF-AB91-3459362B5783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17755-BFD9-4422-B565-D0B3BAFC8D66}" type="pres">
      <dgm:prSet presAssocID="{1F23B3BE-53EB-49AF-AB91-3459362B5783}" presName="negativeSpace" presStyleCnt="0"/>
      <dgm:spPr/>
    </dgm:pt>
    <dgm:pt modelId="{2EB31465-DAD0-4086-8EC5-E9703DA8CFFE}" type="pres">
      <dgm:prSet presAssocID="{1F23B3BE-53EB-49AF-AB91-3459362B5783}" presName="childText" presStyleLbl="conFgAcc1" presStyleIdx="2" presStyleCnt="4">
        <dgm:presLayoutVars>
          <dgm:bulletEnabled val="1"/>
        </dgm:presLayoutVars>
      </dgm:prSet>
      <dgm:spPr/>
    </dgm:pt>
    <dgm:pt modelId="{726534B4-6F4A-4579-B7C7-206EA0B44652}" type="pres">
      <dgm:prSet presAssocID="{82A7F2F7-4972-4797-B03D-406CA3A8BA89}" presName="spaceBetweenRectangles" presStyleCnt="0"/>
      <dgm:spPr/>
    </dgm:pt>
    <dgm:pt modelId="{5EBBD5A7-48ED-4708-80E4-51022815813F}" type="pres">
      <dgm:prSet presAssocID="{7BC05BD8-8800-48F4-AC52-B2B2746F26C1}" presName="parentLin" presStyleCnt="0"/>
      <dgm:spPr/>
    </dgm:pt>
    <dgm:pt modelId="{0B5026B4-90CD-4C38-8F5A-246E934CDB04}" type="pres">
      <dgm:prSet presAssocID="{7BC05BD8-8800-48F4-AC52-B2B2746F26C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124E05E-A646-4ACC-9416-BBF423CDA084}" type="pres">
      <dgm:prSet presAssocID="{7BC05BD8-8800-48F4-AC52-B2B2746F26C1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1AB58-3D2F-4BF5-A7B0-5A7255E2C1B1}" type="pres">
      <dgm:prSet presAssocID="{7BC05BD8-8800-48F4-AC52-B2B2746F26C1}" presName="negativeSpace" presStyleCnt="0"/>
      <dgm:spPr/>
    </dgm:pt>
    <dgm:pt modelId="{F77DCEB2-CC14-4FF5-AA2B-A47C3252E6CC}" type="pres">
      <dgm:prSet presAssocID="{7BC05BD8-8800-48F4-AC52-B2B2746F26C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6460C0A-79B6-4D7D-9FEF-44E9BECE7765}" type="presOf" srcId="{03A362B9-8568-4FB6-BD6C-F8BD3AD39FAF}" destId="{20A8B07A-48BA-4634-83DB-CA28C5868666}" srcOrd="0" destOrd="0" presId="urn:microsoft.com/office/officeart/2005/8/layout/list1"/>
    <dgm:cxn modelId="{7CA8EB3F-26B7-4127-B8DC-8081302BDA68}" srcId="{03A362B9-8568-4FB6-BD6C-F8BD3AD39FAF}" destId="{1F23B3BE-53EB-49AF-AB91-3459362B5783}" srcOrd="2" destOrd="0" parTransId="{1EED5372-59CB-4D59-9ED5-55ABC226C93F}" sibTransId="{82A7F2F7-4972-4797-B03D-406CA3A8BA89}"/>
    <dgm:cxn modelId="{9DA59628-1DD3-4C2E-ADCD-1A12E557E8C2}" type="presOf" srcId="{65F5CBB8-BB73-4268-AB52-97B2DE4BAEEF}" destId="{B7F7A37F-03FD-4AC9-9889-43A689542675}" srcOrd="1" destOrd="0" presId="urn:microsoft.com/office/officeart/2005/8/layout/list1"/>
    <dgm:cxn modelId="{305FB470-A6B9-4091-A621-665F7F6BC5B9}" type="presOf" srcId="{B5AACCCB-E5D2-451C-BB49-2980FFC73F53}" destId="{0CC3D47E-864F-47DB-942D-E5DFA4AD1B0D}" srcOrd="1" destOrd="0" presId="urn:microsoft.com/office/officeart/2005/8/layout/list1"/>
    <dgm:cxn modelId="{F505CA73-24CB-4F0C-B139-596A1C7F56CD}" type="presOf" srcId="{B5AACCCB-E5D2-451C-BB49-2980FFC73F53}" destId="{DCFB6D5E-F2DE-454E-9926-5298B4DFC310}" srcOrd="0" destOrd="0" presId="urn:microsoft.com/office/officeart/2005/8/layout/list1"/>
    <dgm:cxn modelId="{EDEE5FEE-EA21-44F7-90FF-1A565E78A208}" srcId="{03A362B9-8568-4FB6-BD6C-F8BD3AD39FAF}" destId="{65F5CBB8-BB73-4268-AB52-97B2DE4BAEEF}" srcOrd="0" destOrd="0" parTransId="{28FAC8B6-321E-4EA0-B043-18FAA81DADCD}" sibTransId="{F5139F43-EE1A-445D-8601-7F51E5E494E6}"/>
    <dgm:cxn modelId="{FEB950AA-E56C-4241-8865-5A22412A8040}" srcId="{03A362B9-8568-4FB6-BD6C-F8BD3AD39FAF}" destId="{7BC05BD8-8800-48F4-AC52-B2B2746F26C1}" srcOrd="3" destOrd="0" parTransId="{5806E9CC-064E-4DEC-A167-37065DCB0F72}" sibTransId="{90B4E9AF-BF26-489E-B5D4-2061EA5A6E2D}"/>
    <dgm:cxn modelId="{E69E90DD-5DC0-4B42-A5A3-BEECF166C2A3}" type="presOf" srcId="{1F23B3BE-53EB-49AF-AB91-3459362B5783}" destId="{10525094-9700-4265-A525-13D769B42B1A}" srcOrd="0" destOrd="0" presId="urn:microsoft.com/office/officeart/2005/8/layout/list1"/>
    <dgm:cxn modelId="{007C4481-4120-43F4-BB02-2B6BCDBDC8A1}" type="presOf" srcId="{65F5CBB8-BB73-4268-AB52-97B2DE4BAEEF}" destId="{AEF0478F-5DC9-4D2C-9B65-3E4BCCB33C5A}" srcOrd="0" destOrd="0" presId="urn:microsoft.com/office/officeart/2005/8/layout/list1"/>
    <dgm:cxn modelId="{673DEDAA-01DA-4000-8315-E44A794F3265}" srcId="{03A362B9-8568-4FB6-BD6C-F8BD3AD39FAF}" destId="{B5AACCCB-E5D2-451C-BB49-2980FFC73F53}" srcOrd="1" destOrd="0" parTransId="{912036DE-EF0C-46DF-A4C2-C3BD0FB4EF42}" sibTransId="{B77ABF27-DAC4-4397-A44C-37DBC92B656F}"/>
    <dgm:cxn modelId="{415CFD82-1788-4601-A829-39D7F7DEC286}" type="presOf" srcId="{7BC05BD8-8800-48F4-AC52-B2B2746F26C1}" destId="{0B5026B4-90CD-4C38-8F5A-246E934CDB04}" srcOrd="0" destOrd="0" presId="urn:microsoft.com/office/officeart/2005/8/layout/list1"/>
    <dgm:cxn modelId="{0457EDBD-3E02-4D34-BD9C-E458681CAA9D}" type="presOf" srcId="{1F23B3BE-53EB-49AF-AB91-3459362B5783}" destId="{410ADBFA-4DAA-4BBC-9C04-5917E135C80D}" srcOrd="1" destOrd="0" presId="urn:microsoft.com/office/officeart/2005/8/layout/list1"/>
    <dgm:cxn modelId="{C010CD76-0E58-44CE-ABFC-DC4D54426646}" type="presOf" srcId="{7BC05BD8-8800-48F4-AC52-B2B2746F26C1}" destId="{B124E05E-A646-4ACC-9416-BBF423CDA084}" srcOrd="1" destOrd="0" presId="urn:microsoft.com/office/officeart/2005/8/layout/list1"/>
    <dgm:cxn modelId="{FEA93F6F-251A-46BA-8E3E-63DA62757134}" type="presParOf" srcId="{20A8B07A-48BA-4634-83DB-CA28C5868666}" destId="{255338D6-DD53-4379-90B3-F91E69846DF1}" srcOrd="0" destOrd="0" presId="urn:microsoft.com/office/officeart/2005/8/layout/list1"/>
    <dgm:cxn modelId="{E5EDDD86-AD74-404B-A3A7-C4EA23359A96}" type="presParOf" srcId="{255338D6-DD53-4379-90B3-F91E69846DF1}" destId="{AEF0478F-5DC9-4D2C-9B65-3E4BCCB33C5A}" srcOrd="0" destOrd="0" presId="urn:microsoft.com/office/officeart/2005/8/layout/list1"/>
    <dgm:cxn modelId="{B7BF5CD2-DB79-4923-BC64-EA2585A96F72}" type="presParOf" srcId="{255338D6-DD53-4379-90B3-F91E69846DF1}" destId="{B7F7A37F-03FD-4AC9-9889-43A689542675}" srcOrd="1" destOrd="0" presId="urn:microsoft.com/office/officeart/2005/8/layout/list1"/>
    <dgm:cxn modelId="{BDE404C8-4ADD-446E-B4DF-53C6A4A09A25}" type="presParOf" srcId="{20A8B07A-48BA-4634-83DB-CA28C5868666}" destId="{2C1BBCC5-D6E8-47A0-97A1-FD3F0C0B7B21}" srcOrd="1" destOrd="0" presId="urn:microsoft.com/office/officeart/2005/8/layout/list1"/>
    <dgm:cxn modelId="{84D019E1-0B5A-4E39-8DBB-64A127901356}" type="presParOf" srcId="{20A8B07A-48BA-4634-83DB-CA28C5868666}" destId="{07626A60-7FD9-4B2E-B209-7943310BEE86}" srcOrd="2" destOrd="0" presId="urn:microsoft.com/office/officeart/2005/8/layout/list1"/>
    <dgm:cxn modelId="{AC5B4DB5-F9F2-40F4-AC1E-468009B32E17}" type="presParOf" srcId="{20A8B07A-48BA-4634-83DB-CA28C5868666}" destId="{BD99696D-0582-4DF8-9465-D8DE275F3DF5}" srcOrd="3" destOrd="0" presId="urn:microsoft.com/office/officeart/2005/8/layout/list1"/>
    <dgm:cxn modelId="{4C9115A6-421D-4E14-BB69-CC70DCACBE61}" type="presParOf" srcId="{20A8B07A-48BA-4634-83DB-CA28C5868666}" destId="{69A1D7C8-6430-4BC6-A87C-B33BCE28955A}" srcOrd="4" destOrd="0" presId="urn:microsoft.com/office/officeart/2005/8/layout/list1"/>
    <dgm:cxn modelId="{C807CD38-70F7-4E4F-B3E1-E958F2EF822C}" type="presParOf" srcId="{69A1D7C8-6430-4BC6-A87C-B33BCE28955A}" destId="{DCFB6D5E-F2DE-454E-9926-5298B4DFC310}" srcOrd="0" destOrd="0" presId="urn:microsoft.com/office/officeart/2005/8/layout/list1"/>
    <dgm:cxn modelId="{8BD7F2F7-469B-4784-B9BD-C13CE86038A1}" type="presParOf" srcId="{69A1D7C8-6430-4BC6-A87C-B33BCE28955A}" destId="{0CC3D47E-864F-47DB-942D-E5DFA4AD1B0D}" srcOrd="1" destOrd="0" presId="urn:microsoft.com/office/officeart/2005/8/layout/list1"/>
    <dgm:cxn modelId="{E46577E3-483F-4BCB-A2B5-FEFE363985D9}" type="presParOf" srcId="{20A8B07A-48BA-4634-83DB-CA28C5868666}" destId="{F2F07501-55BE-4C47-A42D-B35F7AF672A4}" srcOrd="5" destOrd="0" presId="urn:microsoft.com/office/officeart/2005/8/layout/list1"/>
    <dgm:cxn modelId="{B9108C32-A2E0-450C-BB0A-A1EDDFB20484}" type="presParOf" srcId="{20A8B07A-48BA-4634-83DB-CA28C5868666}" destId="{DCB66C52-AA32-40D9-A9DB-56FC55BF7BC0}" srcOrd="6" destOrd="0" presId="urn:microsoft.com/office/officeart/2005/8/layout/list1"/>
    <dgm:cxn modelId="{B08B66FE-92BB-4269-A0D2-2E4E36AFEC9F}" type="presParOf" srcId="{20A8B07A-48BA-4634-83DB-CA28C5868666}" destId="{D74699C9-B6E2-4F3C-8B1C-D901F4B4409A}" srcOrd="7" destOrd="0" presId="urn:microsoft.com/office/officeart/2005/8/layout/list1"/>
    <dgm:cxn modelId="{92656789-A7E5-4A5A-B648-4543A60F1907}" type="presParOf" srcId="{20A8B07A-48BA-4634-83DB-CA28C5868666}" destId="{369FEF0D-7D36-40E1-AF5A-3A8769723BDF}" srcOrd="8" destOrd="0" presId="urn:microsoft.com/office/officeart/2005/8/layout/list1"/>
    <dgm:cxn modelId="{AC53A3C2-20AB-4CB5-92DC-74F7165D991E}" type="presParOf" srcId="{369FEF0D-7D36-40E1-AF5A-3A8769723BDF}" destId="{10525094-9700-4265-A525-13D769B42B1A}" srcOrd="0" destOrd="0" presId="urn:microsoft.com/office/officeart/2005/8/layout/list1"/>
    <dgm:cxn modelId="{DAB11F93-911D-439C-8145-2A7AB4DE1B7B}" type="presParOf" srcId="{369FEF0D-7D36-40E1-AF5A-3A8769723BDF}" destId="{410ADBFA-4DAA-4BBC-9C04-5917E135C80D}" srcOrd="1" destOrd="0" presId="urn:microsoft.com/office/officeart/2005/8/layout/list1"/>
    <dgm:cxn modelId="{64B94489-3F8E-4022-B856-24308BDB9E0F}" type="presParOf" srcId="{20A8B07A-48BA-4634-83DB-CA28C5868666}" destId="{7DE17755-BFD9-4422-B565-D0B3BAFC8D66}" srcOrd="9" destOrd="0" presId="urn:microsoft.com/office/officeart/2005/8/layout/list1"/>
    <dgm:cxn modelId="{BC76FDEE-AE9D-465D-BC27-A00F1B49FD53}" type="presParOf" srcId="{20A8B07A-48BA-4634-83DB-CA28C5868666}" destId="{2EB31465-DAD0-4086-8EC5-E9703DA8CFFE}" srcOrd="10" destOrd="0" presId="urn:microsoft.com/office/officeart/2005/8/layout/list1"/>
    <dgm:cxn modelId="{D5CD9B53-5C7A-4502-BC1E-BE729B11E8E8}" type="presParOf" srcId="{20A8B07A-48BA-4634-83DB-CA28C5868666}" destId="{726534B4-6F4A-4579-B7C7-206EA0B44652}" srcOrd="11" destOrd="0" presId="urn:microsoft.com/office/officeart/2005/8/layout/list1"/>
    <dgm:cxn modelId="{C0582D31-7075-43CF-A988-DB7EBA460111}" type="presParOf" srcId="{20A8B07A-48BA-4634-83DB-CA28C5868666}" destId="{5EBBD5A7-48ED-4708-80E4-51022815813F}" srcOrd="12" destOrd="0" presId="urn:microsoft.com/office/officeart/2005/8/layout/list1"/>
    <dgm:cxn modelId="{469347A4-8945-4774-B53C-5ECBC7813A27}" type="presParOf" srcId="{5EBBD5A7-48ED-4708-80E4-51022815813F}" destId="{0B5026B4-90CD-4C38-8F5A-246E934CDB04}" srcOrd="0" destOrd="0" presId="urn:microsoft.com/office/officeart/2005/8/layout/list1"/>
    <dgm:cxn modelId="{B235121D-8A15-4B04-8B22-5168E9610835}" type="presParOf" srcId="{5EBBD5A7-48ED-4708-80E4-51022815813F}" destId="{B124E05E-A646-4ACC-9416-BBF423CDA084}" srcOrd="1" destOrd="0" presId="urn:microsoft.com/office/officeart/2005/8/layout/list1"/>
    <dgm:cxn modelId="{A8B17F5E-5283-4D5F-B575-1CA247D8421F}" type="presParOf" srcId="{20A8B07A-48BA-4634-83DB-CA28C5868666}" destId="{AB51AB58-3D2F-4BF5-A7B0-5A7255E2C1B1}" srcOrd="13" destOrd="0" presId="urn:microsoft.com/office/officeart/2005/8/layout/list1"/>
    <dgm:cxn modelId="{0E61A92C-2904-4AD6-BBCA-B535FB25A6DC}" type="presParOf" srcId="{20A8B07A-48BA-4634-83DB-CA28C5868666}" destId="{F77DCEB2-CC14-4FF5-AA2B-A47C3252E6C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A362B9-8568-4FB6-BD6C-F8BD3AD39FAF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5F5CBB8-BB73-4268-AB52-97B2DE4BAEEF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ru-RU" dirty="0" smtClean="0">
              <a:latin typeface="Comic Sans MS" pitchFamily="66" charset="0"/>
            </a:rPr>
            <a:t>Дошкольная образовательная организация</a:t>
          </a:r>
          <a:endParaRPr lang="ru-RU" dirty="0">
            <a:latin typeface="Comic Sans MS" pitchFamily="66" charset="0"/>
          </a:endParaRPr>
        </a:p>
      </dgm:t>
    </dgm:pt>
    <dgm:pt modelId="{28FAC8B6-321E-4EA0-B043-18FAA81DADCD}" type="parTrans" cxnId="{EDEE5FEE-EA21-44F7-90FF-1A565E78A208}">
      <dgm:prSet/>
      <dgm:spPr/>
      <dgm:t>
        <a:bodyPr/>
        <a:lstStyle/>
        <a:p>
          <a:endParaRPr lang="ru-RU"/>
        </a:p>
      </dgm:t>
    </dgm:pt>
    <dgm:pt modelId="{F5139F43-EE1A-445D-8601-7F51E5E494E6}" type="sibTrans" cxnId="{EDEE5FEE-EA21-44F7-90FF-1A565E78A208}">
      <dgm:prSet/>
      <dgm:spPr/>
      <dgm:t>
        <a:bodyPr/>
        <a:lstStyle/>
        <a:p>
          <a:endParaRPr lang="ru-RU"/>
        </a:p>
      </dgm:t>
    </dgm:pt>
    <dgm:pt modelId="{B5AACCCB-E5D2-451C-BB49-2980FFC73F53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Comic Sans MS" pitchFamily="66" charset="0"/>
            </a:rPr>
            <a:t>Общеобразовательная организация</a:t>
          </a:r>
          <a:endParaRPr lang="ru-RU" dirty="0">
            <a:latin typeface="Comic Sans MS" pitchFamily="66" charset="0"/>
          </a:endParaRPr>
        </a:p>
      </dgm:t>
    </dgm:pt>
    <dgm:pt modelId="{912036DE-EF0C-46DF-A4C2-C3BD0FB4EF42}" type="parTrans" cxnId="{673DEDAA-01DA-4000-8315-E44A794F3265}">
      <dgm:prSet/>
      <dgm:spPr/>
      <dgm:t>
        <a:bodyPr/>
        <a:lstStyle/>
        <a:p>
          <a:endParaRPr lang="ru-RU"/>
        </a:p>
      </dgm:t>
    </dgm:pt>
    <dgm:pt modelId="{B77ABF27-DAC4-4397-A44C-37DBC92B656F}" type="sibTrans" cxnId="{673DEDAA-01DA-4000-8315-E44A794F3265}">
      <dgm:prSet/>
      <dgm:spPr/>
      <dgm:t>
        <a:bodyPr/>
        <a:lstStyle/>
        <a:p>
          <a:endParaRPr lang="ru-RU"/>
        </a:p>
      </dgm:t>
    </dgm:pt>
    <dgm:pt modelId="{7BC05BD8-8800-48F4-AC52-B2B2746F26C1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Comic Sans MS" pitchFamily="66" charset="0"/>
            </a:rPr>
            <a:t>Образовательная организация высшего образования</a:t>
          </a:r>
          <a:endParaRPr lang="ru-RU" dirty="0">
            <a:latin typeface="Comic Sans MS" pitchFamily="66" charset="0"/>
          </a:endParaRPr>
        </a:p>
      </dgm:t>
    </dgm:pt>
    <dgm:pt modelId="{5806E9CC-064E-4DEC-A167-37065DCB0F72}" type="parTrans" cxnId="{FEB950AA-E56C-4241-8865-5A22412A8040}">
      <dgm:prSet/>
      <dgm:spPr/>
      <dgm:t>
        <a:bodyPr/>
        <a:lstStyle/>
        <a:p>
          <a:endParaRPr lang="ru-RU"/>
        </a:p>
      </dgm:t>
    </dgm:pt>
    <dgm:pt modelId="{90B4E9AF-BF26-489E-B5D4-2061EA5A6E2D}" type="sibTrans" cxnId="{FEB950AA-E56C-4241-8865-5A22412A8040}">
      <dgm:prSet/>
      <dgm:spPr/>
      <dgm:t>
        <a:bodyPr/>
        <a:lstStyle/>
        <a:p>
          <a:endParaRPr lang="ru-RU"/>
        </a:p>
      </dgm:t>
    </dgm:pt>
    <dgm:pt modelId="{479EC90D-0D62-4785-ADA7-F1112092357B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Comic Sans MS" pitchFamily="66" charset="0"/>
            </a:rPr>
            <a:t>Профессиональная образовательная организация</a:t>
          </a:r>
          <a:endParaRPr lang="ru-RU" dirty="0">
            <a:latin typeface="Comic Sans MS" pitchFamily="66" charset="0"/>
          </a:endParaRPr>
        </a:p>
      </dgm:t>
    </dgm:pt>
    <dgm:pt modelId="{C0200755-9087-4B7B-9353-6FA688831B17}" type="parTrans" cxnId="{55E39C92-B1BF-4841-B19A-6F9D2DF34640}">
      <dgm:prSet/>
      <dgm:spPr/>
      <dgm:t>
        <a:bodyPr/>
        <a:lstStyle/>
        <a:p>
          <a:endParaRPr lang="ru-RU"/>
        </a:p>
      </dgm:t>
    </dgm:pt>
    <dgm:pt modelId="{BD2E3B9D-3F2E-4DED-8036-E0D4051BCC6E}" type="sibTrans" cxnId="{55E39C92-B1BF-4841-B19A-6F9D2DF34640}">
      <dgm:prSet/>
      <dgm:spPr/>
      <dgm:t>
        <a:bodyPr/>
        <a:lstStyle/>
        <a:p>
          <a:endParaRPr lang="ru-RU"/>
        </a:p>
      </dgm:t>
    </dgm:pt>
    <dgm:pt modelId="{20A8B07A-48BA-4634-83DB-CA28C5868666}" type="pres">
      <dgm:prSet presAssocID="{03A362B9-8568-4FB6-BD6C-F8BD3AD39FA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5338D6-DD53-4379-90B3-F91E69846DF1}" type="pres">
      <dgm:prSet presAssocID="{65F5CBB8-BB73-4268-AB52-97B2DE4BAEEF}" presName="parentLin" presStyleCnt="0"/>
      <dgm:spPr/>
    </dgm:pt>
    <dgm:pt modelId="{AEF0478F-5DC9-4D2C-9B65-3E4BCCB33C5A}" type="pres">
      <dgm:prSet presAssocID="{65F5CBB8-BB73-4268-AB52-97B2DE4BAEE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7F7A37F-03FD-4AC9-9889-43A689542675}" type="pres">
      <dgm:prSet presAssocID="{65F5CBB8-BB73-4268-AB52-97B2DE4BAEEF}" presName="parentText" presStyleLbl="node1" presStyleIdx="0" presStyleCnt="4" custScaleX="1375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BBCC5-D6E8-47A0-97A1-FD3F0C0B7B21}" type="pres">
      <dgm:prSet presAssocID="{65F5CBB8-BB73-4268-AB52-97B2DE4BAEEF}" presName="negativeSpace" presStyleCnt="0"/>
      <dgm:spPr/>
    </dgm:pt>
    <dgm:pt modelId="{07626A60-7FD9-4B2E-B209-7943310BEE86}" type="pres">
      <dgm:prSet presAssocID="{65F5CBB8-BB73-4268-AB52-97B2DE4BAEEF}" presName="childText" presStyleLbl="conFgAcc1" presStyleIdx="0" presStyleCnt="4">
        <dgm:presLayoutVars>
          <dgm:bulletEnabled val="1"/>
        </dgm:presLayoutVars>
      </dgm:prSet>
      <dgm:spPr/>
    </dgm:pt>
    <dgm:pt modelId="{BD99696D-0582-4DF8-9465-D8DE275F3DF5}" type="pres">
      <dgm:prSet presAssocID="{F5139F43-EE1A-445D-8601-7F51E5E494E6}" presName="spaceBetweenRectangles" presStyleCnt="0"/>
      <dgm:spPr/>
    </dgm:pt>
    <dgm:pt modelId="{69A1D7C8-6430-4BC6-A87C-B33BCE28955A}" type="pres">
      <dgm:prSet presAssocID="{B5AACCCB-E5D2-451C-BB49-2980FFC73F53}" presName="parentLin" presStyleCnt="0"/>
      <dgm:spPr/>
    </dgm:pt>
    <dgm:pt modelId="{DCFB6D5E-F2DE-454E-9926-5298B4DFC310}" type="pres">
      <dgm:prSet presAssocID="{B5AACCCB-E5D2-451C-BB49-2980FFC73F5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CC3D47E-864F-47DB-942D-E5DFA4AD1B0D}" type="pres">
      <dgm:prSet presAssocID="{B5AACCCB-E5D2-451C-BB49-2980FFC73F53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07501-55BE-4C47-A42D-B35F7AF672A4}" type="pres">
      <dgm:prSet presAssocID="{B5AACCCB-E5D2-451C-BB49-2980FFC73F53}" presName="negativeSpace" presStyleCnt="0"/>
      <dgm:spPr/>
    </dgm:pt>
    <dgm:pt modelId="{DCB66C52-AA32-40D9-A9DB-56FC55BF7BC0}" type="pres">
      <dgm:prSet presAssocID="{B5AACCCB-E5D2-451C-BB49-2980FFC73F53}" presName="childText" presStyleLbl="conFgAcc1" presStyleIdx="1" presStyleCnt="4">
        <dgm:presLayoutVars>
          <dgm:bulletEnabled val="1"/>
        </dgm:presLayoutVars>
      </dgm:prSet>
      <dgm:spPr/>
    </dgm:pt>
    <dgm:pt modelId="{D74699C9-B6E2-4F3C-8B1C-D901F4B4409A}" type="pres">
      <dgm:prSet presAssocID="{B77ABF27-DAC4-4397-A44C-37DBC92B656F}" presName="spaceBetweenRectangles" presStyleCnt="0"/>
      <dgm:spPr/>
    </dgm:pt>
    <dgm:pt modelId="{BDD17B57-A3DE-42A3-831B-8F96A473BFE8}" type="pres">
      <dgm:prSet presAssocID="{479EC90D-0D62-4785-ADA7-F1112092357B}" presName="parentLin" presStyleCnt="0"/>
      <dgm:spPr/>
    </dgm:pt>
    <dgm:pt modelId="{095D4BE8-9F61-4AC0-81CB-2CEF6C1676E0}" type="pres">
      <dgm:prSet presAssocID="{479EC90D-0D62-4785-ADA7-F1112092357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DE1954B-B95E-43E6-9C0E-AFDD09AE8B12}" type="pres">
      <dgm:prSet presAssocID="{479EC90D-0D62-4785-ADA7-F1112092357B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95E8D-5333-4787-A794-E1C0C6372E2C}" type="pres">
      <dgm:prSet presAssocID="{479EC90D-0D62-4785-ADA7-F1112092357B}" presName="negativeSpace" presStyleCnt="0"/>
      <dgm:spPr/>
    </dgm:pt>
    <dgm:pt modelId="{A6303CFF-E2E4-4546-9819-8550DCF8CC6E}" type="pres">
      <dgm:prSet presAssocID="{479EC90D-0D62-4785-ADA7-F1112092357B}" presName="childText" presStyleLbl="conFgAcc1" presStyleIdx="2" presStyleCnt="4">
        <dgm:presLayoutVars>
          <dgm:bulletEnabled val="1"/>
        </dgm:presLayoutVars>
      </dgm:prSet>
      <dgm:spPr/>
    </dgm:pt>
    <dgm:pt modelId="{CA1BAED2-0B7F-4708-9872-C5AE56E982DA}" type="pres">
      <dgm:prSet presAssocID="{BD2E3B9D-3F2E-4DED-8036-E0D4051BCC6E}" presName="spaceBetweenRectangles" presStyleCnt="0"/>
      <dgm:spPr/>
    </dgm:pt>
    <dgm:pt modelId="{5EBBD5A7-48ED-4708-80E4-51022815813F}" type="pres">
      <dgm:prSet presAssocID="{7BC05BD8-8800-48F4-AC52-B2B2746F26C1}" presName="parentLin" presStyleCnt="0"/>
      <dgm:spPr/>
    </dgm:pt>
    <dgm:pt modelId="{0B5026B4-90CD-4C38-8F5A-246E934CDB04}" type="pres">
      <dgm:prSet presAssocID="{7BC05BD8-8800-48F4-AC52-B2B2746F26C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124E05E-A646-4ACC-9416-BBF423CDA084}" type="pres">
      <dgm:prSet presAssocID="{7BC05BD8-8800-48F4-AC52-B2B2746F26C1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1AB58-3D2F-4BF5-A7B0-5A7255E2C1B1}" type="pres">
      <dgm:prSet presAssocID="{7BC05BD8-8800-48F4-AC52-B2B2746F26C1}" presName="negativeSpace" presStyleCnt="0"/>
      <dgm:spPr/>
    </dgm:pt>
    <dgm:pt modelId="{F77DCEB2-CC14-4FF5-AA2B-A47C3252E6CC}" type="pres">
      <dgm:prSet presAssocID="{7BC05BD8-8800-48F4-AC52-B2B2746F26C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333C1CE-A44E-478D-BEBB-1177E3D8459E}" type="presOf" srcId="{B5AACCCB-E5D2-451C-BB49-2980FFC73F53}" destId="{0CC3D47E-864F-47DB-942D-E5DFA4AD1B0D}" srcOrd="1" destOrd="0" presId="urn:microsoft.com/office/officeart/2005/8/layout/list1"/>
    <dgm:cxn modelId="{3A82EE22-495F-4025-8216-4F703BE8919B}" type="presOf" srcId="{65F5CBB8-BB73-4268-AB52-97B2DE4BAEEF}" destId="{AEF0478F-5DC9-4D2C-9B65-3E4BCCB33C5A}" srcOrd="0" destOrd="0" presId="urn:microsoft.com/office/officeart/2005/8/layout/list1"/>
    <dgm:cxn modelId="{BB01266C-6A09-45ED-9485-132A45D9627A}" type="presOf" srcId="{B5AACCCB-E5D2-451C-BB49-2980FFC73F53}" destId="{DCFB6D5E-F2DE-454E-9926-5298B4DFC310}" srcOrd="0" destOrd="0" presId="urn:microsoft.com/office/officeart/2005/8/layout/list1"/>
    <dgm:cxn modelId="{EB488004-8C16-468A-94F1-50EB02D44F4F}" type="presOf" srcId="{479EC90D-0D62-4785-ADA7-F1112092357B}" destId="{2DE1954B-B95E-43E6-9C0E-AFDD09AE8B12}" srcOrd="1" destOrd="0" presId="urn:microsoft.com/office/officeart/2005/8/layout/list1"/>
    <dgm:cxn modelId="{FA1E0253-9229-44D8-920A-B869026046A0}" type="presOf" srcId="{7BC05BD8-8800-48F4-AC52-B2B2746F26C1}" destId="{B124E05E-A646-4ACC-9416-BBF423CDA084}" srcOrd="1" destOrd="0" presId="urn:microsoft.com/office/officeart/2005/8/layout/list1"/>
    <dgm:cxn modelId="{EDEE5FEE-EA21-44F7-90FF-1A565E78A208}" srcId="{03A362B9-8568-4FB6-BD6C-F8BD3AD39FAF}" destId="{65F5CBB8-BB73-4268-AB52-97B2DE4BAEEF}" srcOrd="0" destOrd="0" parTransId="{28FAC8B6-321E-4EA0-B043-18FAA81DADCD}" sibTransId="{F5139F43-EE1A-445D-8601-7F51E5E494E6}"/>
    <dgm:cxn modelId="{FEB950AA-E56C-4241-8865-5A22412A8040}" srcId="{03A362B9-8568-4FB6-BD6C-F8BD3AD39FAF}" destId="{7BC05BD8-8800-48F4-AC52-B2B2746F26C1}" srcOrd="3" destOrd="0" parTransId="{5806E9CC-064E-4DEC-A167-37065DCB0F72}" sibTransId="{90B4E9AF-BF26-489E-B5D4-2061EA5A6E2D}"/>
    <dgm:cxn modelId="{E998031C-9537-4C35-81D9-BEF7C3A41241}" type="presOf" srcId="{03A362B9-8568-4FB6-BD6C-F8BD3AD39FAF}" destId="{20A8B07A-48BA-4634-83DB-CA28C5868666}" srcOrd="0" destOrd="0" presId="urn:microsoft.com/office/officeart/2005/8/layout/list1"/>
    <dgm:cxn modelId="{D52BBCF9-ACD7-4738-8B29-59E5ADECCC35}" type="presOf" srcId="{7BC05BD8-8800-48F4-AC52-B2B2746F26C1}" destId="{0B5026B4-90CD-4C38-8F5A-246E934CDB04}" srcOrd="0" destOrd="0" presId="urn:microsoft.com/office/officeart/2005/8/layout/list1"/>
    <dgm:cxn modelId="{673DEDAA-01DA-4000-8315-E44A794F3265}" srcId="{03A362B9-8568-4FB6-BD6C-F8BD3AD39FAF}" destId="{B5AACCCB-E5D2-451C-BB49-2980FFC73F53}" srcOrd="1" destOrd="0" parTransId="{912036DE-EF0C-46DF-A4C2-C3BD0FB4EF42}" sibTransId="{B77ABF27-DAC4-4397-A44C-37DBC92B656F}"/>
    <dgm:cxn modelId="{55E39C92-B1BF-4841-B19A-6F9D2DF34640}" srcId="{03A362B9-8568-4FB6-BD6C-F8BD3AD39FAF}" destId="{479EC90D-0D62-4785-ADA7-F1112092357B}" srcOrd="2" destOrd="0" parTransId="{C0200755-9087-4B7B-9353-6FA688831B17}" sibTransId="{BD2E3B9D-3F2E-4DED-8036-E0D4051BCC6E}"/>
    <dgm:cxn modelId="{81D530B4-3C12-4D99-9D5F-59314EEB7E1E}" type="presOf" srcId="{479EC90D-0D62-4785-ADA7-F1112092357B}" destId="{095D4BE8-9F61-4AC0-81CB-2CEF6C1676E0}" srcOrd="0" destOrd="0" presId="urn:microsoft.com/office/officeart/2005/8/layout/list1"/>
    <dgm:cxn modelId="{F6DB9C16-E191-4548-B751-8B5E78743FA9}" type="presOf" srcId="{65F5CBB8-BB73-4268-AB52-97B2DE4BAEEF}" destId="{B7F7A37F-03FD-4AC9-9889-43A689542675}" srcOrd="1" destOrd="0" presId="urn:microsoft.com/office/officeart/2005/8/layout/list1"/>
    <dgm:cxn modelId="{039E5CD1-E818-497A-83E7-D5108D7C0DBE}" type="presParOf" srcId="{20A8B07A-48BA-4634-83DB-CA28C5868666}" destId="{255338D6-DD53-4379-90B3-F91E69846DF1}" srcOrd="0" destOrd="0" presId="urn:microsoft.com/office/officeart/2005/8/layout/list1"/>
    <dgm:cxn modelId="{50DEB229-AA43-4F62-BB9E-C261CEAF4DFD}" type="presParOf" srcId="{255338D6-DD53-4379-90B3-F91E69846DF1}" destId="{AEF0478F-5DC9-4D2C-9B65-3E4BCCB33C5A}" srcOrd="0" destOrd="0" presId="urn:microsoft.com/office/officeart/2005/8/layout/list1"/>
    <dgm:cxn modelId="{77BB7B9C-F052-4402-9D26-CB0FA377853E}" type="presParOf" srcId="{255338D6-DD53-4379-90B3-F91E69846DF1}" destId="{B7F7A37F-03FD-4AC9-9889-43A689542675}" srcOrd="1" destOrd="0" presId="urn:microsoft.com/office/officeart/2005/8/layout/list1"/>
    <dgm:cxn modelId="{40CE8869-F1DA-4E08-826D-9234E5EBB426}" type="presParOf" srcId="{20A8B07A-48BA-4634-83DB-CA28C5868666}" destId="{2C1BBCC5-D6E8-47A0-97A1-FD3F0C0B7B21}" srcOrd="1" destOrd="0" presId="urn:microsoft.com/office/officeart/2005/8/layout/list1"/>
    <dgm:cxn modelId="{71E1AF55-F1EF-40B4-BCD3-15FAA6B44175}" type="presParOf" srcId="{20A8B07A-48BA-4634-83DB-CA28C5868666}" destId="{07626A60-7FD9-4B2E-B209-7943310BEE86}" srcOrd="2" destOrd="0" presId="urn:microsoft.com/office/officeart/2005/8/layout/list1"/>
    <dgm:cxn modelId="{CFD38B4F-3676-4821-921A-03EE1FEF8D4E}" type="presParOf" srcId="{20A8B07A-48BA-4634-83DB-CA28C5868666}" destId="{BD99696D-0582-4DF8-9465-D8DE275F3DF5}" srcOrd="3" destOrd="0" presId="urn:microsoft.com/office/officeart/2005/8/layout/list1"/>
    <dgm:cxn modelId="{44409CAF-4AB2-451A-8815-171EF551447C}" type="presParOf" srcId="{20A8B07A-48BA-4634-83DB-CA28C5868666}" destId="{69A1D7C8-6430-4BC6-A87C-B33BCE28955A}" srcOrd="4" destOrd="0" presId="urn:microsoft.com/office/officeart/2005/8/layout/list1"/>
    <dgm:cxn modelId="{98469D42-2E71-4508-99E9-7496AFF5C469}" type="presParOf" srcId="{69A1D7C8-6430-4BC6-A87C-B33BCE28955A}" destId="{DCFB6D5E-F2DE-454E-9926-5298B4DFC310}" srcOrd="0" destOrd="0" presId="urn:microsoft.com/office/officeart/2005/8/layout/list1"/>
    <dgm:cxn modelId="{D6F9BA10-9D89-429F-BD24-C9AC3BF2600C}" type="presParOf" srcId="{69A1D7C8-6430-4BC6-A87C-B33BCE28955A}" destId="{0CC3D47E-864F-47DB-942D-E5DFA4AD1B0D}" srcOrd="1" destOrd="0" presId="urn:microsoft.com/office/officeart/2005/8/layout/list1"/>
    <dgm:cxn modelId="{20C76270-C898-4B0E-987B-100DFDBEA173}" type="presParOf" srcId="{20A8B07A-48BA-4634-83DB-CA28C5868666}" destId="{F2F07501-55BE-4C47-A42D-B35F7AF672A4}" srcOrd="5" destOrd="0" presId="urn:microsoft.com/office/officeart/2005/8/layout/list1"/>
    <dgm:cxn modelId="{792EA32F-8C2E-44A2-A8AE-00B7B6295EC9}" type="presParOf" srcId="{20A8B07A-48BA-4634-83DB-CA28C5868666}" destId="{DCB66C52-AA32-40D9-A9DB-56FC55BF7BC0}" srcOrd="6" destOrd="0" presId="urn:microsoft.com/office/officeart/2005/8/layout/list1"/>
    <dgm:cxn modelId="{CF8CE5BF-38A6-4E9A-8B11-7D172F2C8001}" type="presParOf" srcId="{20A8B07A-48BA-4634-83DB-CA28C5868666}" destId="{D74699C9-B6E2-4F3C-8B1C-D901F4B4409A}" srcOrd="7" destOrd="0" presId="urn:microsoft.com/office/officeart/2005/8/layout/list1"/>
    <dgm:cxn modelId="{999023F9-BAED-4D4E-A129-7E20E762B1E3}" type="presParOf" srcId="{20A8B07A-48BA-4634-83DB-CA28C5868666}" destId="{BDD17B57-A3DE-42A3-831B-8F96A473BFE8}" srcOrd="8" destOrd="0" presId="urn:microsoft.com/office/officeart/2005/8/layout/list1"/>
    <dgm:cxn modelId="{CB4C64F2-965B-4518-8635-306EE32F2E06}" type="presParOf" srcId="{BDD17B57-A3DE-42A3-831B-8F96A473BFE8}" destId="{095D4BE8-9F61-4AC0-81CB-2CEF6C1676E0}" srcOrd="0" destOrd="0" presId="urn:microsoft.com/office/officeart/2005/8/layout/list1"/>
    <dgm:cxn modelId="{E9DD7C98-CFE2-4633-ABA3-9930399D99CF}" type="presParOf" srcId="{BDD17B57-A3DE-42A3-831B-8F96A473BFE8}" destId="{2DE1954B-B95E-43E6-9C0E-AFDD09AE8B12}" srcOrd="1" destOrd="0" presId="urn:microsoft.com/office/officeart/2005/8/layout/list1"/>
    <dgm:cxn modelId="{B1C9FFF1-FA7B-4BAE-8CAF-A2A585297EA7}" type="presParOf" srcId="{20A8B07A-48BA-4634-83DB-CA28C5868666}" destId="{18B95E8D-5333-4787-A794-E1C0C6372E2C}" srcOrd="9" destOrd="0" presId="urn:microsoft.com/office/officeart/2005/8/layout/list1"/>
    <dgm:cxn modelId="{AD401C0E-3AED-49C3-8C40-14075B5EF7FB}" type="presParOf" srcId="{20A8B07A-48BA-4634-83DB-CA28C5868666}" destId="{A6303CFF-E2E4-4546-9819-8550DCF8CC6E}" srcOrd="10" destOrd="0" presId="urn:microsoft.com/office/officeart/2005/8/layout/list1"/>
    <dgm:cxn modelId="{3C4E4C95-FAFA-48BD-9B16-FC01C46F2861}" type="presParOf" srcId="{20A8B07A-48BA-4634-83DB-CA28C5868666}" destId="{CA1BAED2-0B7F-4708-9872-C5AE56E982DA}" srcOrd="11" destOrd="0" presId="urn:microsoft.com/office/officeart/2005/8/layout/list1"/>
    <dgm:cxn modelId="{DA00AE0F-F384-4E4F-BD89-9DA09214301F}" type="presParOf" srcId="{20A8B07A-48BA-4634-83DB-CA28C5868666}" destId="{5EBBD5A7-48ED-4708-80E4-51022815813F}" srcOrd="12" destOrd="0" presId="urn:microsoft.com/office/officeart/2005/8/layout/list1"/>
    <dgm:cxn modelId="{760BAE55-3216-4589-A662-C0139B3A8F0A}" type="presParOf" srcId="{5EBBD5A7-48ED-4708-80E4-51022815813F}" destId="{0B5026B4-90CD-4C38-8F5A-246E934CDB04}" srcOrd="0" destOrd="0" presId="urn:microsoft.com/office/officeart/2005/8/layout/list1"/>
    <dgm:cxn modelId="{B616E426-DA05-4754-95C9-2AEF465B1549}" type="presParOf" srcId="{5EBBD5A7-48ED-4708-80E4-51022815813F}" destId="{B124E05E-A646-4ACC-9416-BBF423CDA084}" srcOrd="1" destOrd="0" presId="urn:microsoft.com/office/officeart/2005/8/layout/list1"/>
    <dgm:cxn modelId="{7A4EBBC3-404B-430D-9026-7E2487B65ADA}" type="presParOf" srcId="{20A8B07A-48BA-4634-83DB-CA28C5868666}" destId="{AB51AB58-3D2F-4BF5-A7B0-5A7255E2C1B1}" srcOrd="13" destOrd="0" presId="urn:microsoft.com/office/officeart/2005/8/layout/list1"/>
    <dgm:cxn modelId="{9930DD03-210A-4FC9-BBCF-2E2606CF42BE}" type="presParOf" srcId="{20A8B07A-48BA-4634-83DB-CA28C5868666}" destId="{F77DCEB2-CC14-4FF5-AA2B-A47C3252E6C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40D30-B2AA-4BC7-8672-E620120EB75A}">
      <dsp:nvSpPr>
        <dsp:cNvPr id="0" name=""/>
        <dsp:cNvSpPr/>
      </dsp:nvSpPr>
      <dsp:spPr>
        <a:xfrm>
          <a:off x="-6024220" y="-921917"/>
          <a:ext cx="7172427" cy="7172427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9FE76E-DAC0-420E-A6CE-96D1BEB18C3A}">
      <dsp:nvSpPr>
        <dsp:cNvPr id="0" name=""/>
        <dsp:cNvSpPr/>
      </dsp:nvSpPr>
      <dsp:spPr>
        <a:xfrm>
          <a:off x="738835" y="403246"/>
          <a:ext cx="7539784" cy="1324943"/>
        </a:xfrm>
        <a:prstGeom prst="rect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atMod val="3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45914" tIns="60960" rIns="60960" bIns="6096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omic Sans MS" pitchFamily="66" charset="0"/>
            </a:rPr>
            <a:t>В Российской Федерации гарантируется право каждого человека на образование</a:t>
          </a:r>
          <a:r>
            <a:rPr lang="ru-RU" sz="1100" kern="1200" dirty="0" smtClean="0"/>
            <a:t>. </a:t>
          </a:r>
          <a:endParaRPr lang="ru-RU" sz="1100" kern="1200" dirty="0"/>
        </a:p>
      </dsp:txBody>
      <dsp:txXfrm>
        <a:off x="738835" y="403246"/>
        <a:ext cx="7539784" cy="1324943"/>
      </dsp:txXfrm>
    </dsp:sp>
    <dsp:sp modelId="{2C8CA6BF-BFF9-4A27-B967-E77562176758}">
      <dsp:nvSpPr>
        <dsp:cNvPr id="0" name=""/>
        <dsp:cNvSpPr/>
      </dsp:nvSpPr>
      <dsp:spPr>
        <a:xfrm>
          <a:off x="72761" y="399644"/>
          <a:ext cx="1332147" cy="1332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A3F19-09A6-4507-8E6F-D0E70FFC4081}">
      <dsp:nvSpPr>
        <dsp:cNvPr id="0" name=""/>
        <dsp:cNvSpPr/>
      </dsp:nvSpPr>
      <dsp:spPr>
        <a:xfrm>
          <a:off x="1126224" y="1800200"/>
          <a:ext cx="7152396" cy="1728190"/>
        </a:xfrm>
        <a:prstGeom prst="rect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atMod val="3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45914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omic Sans MS" pitchFamily="66" charset="0"/>
            </a:rPr>
            <a:t>В Российской Федерации гарантируются общедоступность и бесплатность в соответствии с федеральными государственными образовательными стандартами дошкольного, начального общего, основного общего и среднего общего образования, среднего профессионального образования, а также на конкурсной основе бесплатность высшего образования, если образование данного уровня гражданин получает впервые. </a:t>
          </a:r>
          <a:endParaRPr lang="ru-RU" sz="1400" kern="1200" dirty="0">
            <a:latin typeface="Comic Sans MS" pitchFamily="66" charset="0"/>
          </a:endParaRPr>
        </a:p>
      </dsp:txBody>
      <dsp:txXfrm>
        <a:off x="1126224" y="1800200"/>
        <a:ext cx="7152396" cy="1728190"/>
      </dsp:txXfrm>
    </dsp:sp>
    <dsp:sp modelId="{027D023A-27D9-41F6-A7A1-CDFF61A22FBE}">
      <dsp:nvSpPr>
        <dsp:cNvPr id="0" name=""/>
        <dsp:cNvSpPr/>
      </dsp:nvSpPr>
      <dsp:spPr>
        <a:xfrm>
          <a:off x="460150" y="1998221"/>
          <a:ext cx="1332147" cy="1332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43BFA-51C0-4E85-91ED-D8252D2936FF}">
      <dsp:nvSpPr>
        <dsp:cNvPr id="0" name=""/>
        <dsp:cNvSpPr/>
      </dsp:nvSpPr>
      <dsp:spPr>
        <a:xfrm>
          <a:off x="737290" y="3600401"/>
          <a:ext cx="7542876" cy="1324943"/>
        </a:xfrm>
        <a:prstGeom prst="rect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atMod val="3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45914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omic Sans MS" pitchFamily="66" charset="0"/>
            </a:rPr>
            <a:t>В Российской Федерации реализация права каждого человека на образование обеспечивается путем создания … соответствующих социально-экономических условий для его получения, расширения возможностей удовлетворять потребности человека в получении образования различных уровня и направленности в течение всей жизни. </a:t>
          </a:r>
          <a:endParaRPr lang="ru-RU" sz="1400" kern="1200" dirty="0">
            <a:latin typeface="Comic Sans MS" pitchFamily="66" charset="0"/>
          </a:endParaRPr>
        </a:p>
      </dsp:txBody>
      <dsp:txXfrm>
        <a:off x="737290" y="3600401"/>
        <a:ext cx="7542876" cy="1324943"/>
      </dsp:txXfrm>
    </dsp:sp>
    <dsp:sp modelId="{3DA1B3DE-3A16-4B15-83B9-D85C870BFD89}">
      <dsp:nvSpPr>
        <dsp:cNvPr id="0" name=""/>
        <dsp:cNvSpPr/>
      </dsp:nvSpPr>
      <dsp:spPr>
        <a:xfrm>
          <a:off x="72761" y="3596799"/>
          <a:ext cx="1332147" cy="1332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26A60-7FD9-4B2E-B209-7943310BEE86}">
      <dsp:nvSpPr>
        <dsp:cNvPr id="0" name=""/>
        <dsp:cNvSpPr/>
      </dsp:nvSpPr>
      <dsp:spPr>
        <a:xfrm>
          <a:off x="0" y="401107"/>
          <a:ext cx="8136383" cy="630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7A37F-03FD-4AC9-9889-43A689542675}">
      <dsp:nvSpPr>
        <dsp:cNvPr id="0" name=""/>
        <dsp:cNvSpPr/>
      </dsp:nvSpPr>
      <dsp:spPr>
        <a:xfrm>
          <a:off x="401654" y="32107"/>
          <a:ext cx="7734097" cy="738000"/>
        </a:xfrm>
        <a:prstGeom prst="roundRect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000" prstMaterial="flat">
          <a:bevelT w="95250" h="101600"/>
          <a:contourClr>
            <a:schemeClr val="accent1">
              <a:satMod val="3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15275" tIns="0" rIns="21527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omic Sans MS" pitchFamily="66" charset="0"/>
            </a:rPr>
            <a:t>Дошкольное образование</a:t>
          </a:r>
          <a:endParaRPr lang="ru-RU" sz="2500" kern="1200" dirty="0">
            <a:latin typeface="Comic Sans MS" pitchFamily="66" charset="0"/>
          </a:endParaRPr>
        </a:p>
      </dsp:txBody>
      <dsp:txXfrm>
        <a:off x="437680" y="68133"/>
        <a:ext cx="7662045" cy="665948"/>
      </dsp:txXfrm>
    </dsp:sp>
    <dsp:sp modelId="{DCB66C52-AA32-40D9-A9DB-56FC55BF7BC0}">
      <dsp:nvSpPr>
        <dsp:cNvPr id="0" name=""/>
        <dsp:cNvSpPr/>
      </dsp:nvSpPr>
      <dsp:spPr>
        <a:xfrm>
          <a:off x="0" y="1535107"/>
          <a:ext cx="8136383" cy="630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3D47E-864F-47DB-942D-E5DFA4AD1B0D}">
      <dsp:nvSpPr>
        <dsp:cNvPr id="0" name=""/>
        <dsp:cNvSpPr/>
      </dsp:nvSpPr>
      <dsp:spPr>
        <a:xfrm>
          <a:off x="387352" y="1166107"/>
          <a:ext cx="7747036" cy="738000"/>
        </a:xfrm>
        <a:prstGeom prst="roundRect">
          <a:avLst/>
        </a:prstGeom>
        <a:gradFill rotWithShape="1">
          <a:gsLst>
            <a:gs pos="0">
              <a:schemeClr val="accent6">
                <a:shade val="15000"/>
                <a:satMod val="180000"/>
              </a:schemeClr>
            </a:gs>
            <a:gs pos="50000">
              <a:schemeClr val="accent6">
                <a:shade val="45000"/>
                <a:satMod val="170000"/>
              </a:schemeClr>
            </a:gs>
            <a:gs pos="70000">
              <a:schemeClr val="accent6">
                <a:tint val="99000"/>
                <a:shade val="65000"/>
                <a:satMod val="155000"/>
              </a:schemeClr>
            </a:gs>
            <a:gs pos="100000">
              <a:schemeClr val="accent6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000" prstMaterial="flat">
          <a:bevelT w="95250" h="101600"/>
          <a:contourClr>
            <a:schemeClr val="accent6">
              <a:satMod val="30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15275" tIns="0" rIns="21527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omic Sans MS" pitchFamily="66" charset="0"/>
            </a:rPr>
            <a:t>Начальное общее образование</a:t>
          </a:r>
          <a:endParaRPr lang="ru-RU" sz="2500" kern="1200" dirty="0">
            <a:latin typeface="Comic Sans MS" pitchFamily="66" charset="0"/>
          </a:endParaRPr>
        </a:p>
      </dsp:txBody>
      <dsp:txXfrm>
        <a:off x="423378" y="1202133"/>
        <a:ext cx="7674984" cy="665948"/>
      </dsp:txXfrm>
    </dsp:sp>
    <dsp:sp modelId="{2EB31465-DAD0-4086-8EC5-E9703DA8CFFE}">
      <dsp:nvSpPr>
        <dsp:cNvPr id="0" name=""/>
        <dsp:cNvSpPr/>
      </dsp:nvSpPr>
      <dsp:spPr>
        <a:xfrm>
          <a:off x="0" y="2669107"/>
          <a:ext cx="8136383" cy="630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0ADBFA-4DAA-4BBC-9C04-5917E135C80D}">
      <dsp:nvSpPr>
        <dsp:cNvPr id="0" name=""/>
        <dsp:cNvSpPr/>
      </dsp:nvSpPr>
      <dsp:spPr>
        <a:xfrm>
          <a:off x="387352" y="2300107"/>
          <a:ext cx="7747036" cy="738000"/>
        </a:xfrm>
        <a:prstGeom prst="roundRect">
          <a:avLst/>
        </a:prstGeom>
        <a:gradFill rotWithShape="1">
          <a:gsLst>
            <a:gs pos="0">
              <a:schemeClr val="accent6">
                <a:shade val="15000"/>
                <a:satMod val="180000"/>
              </a:schemeClr>
            </a:gs>
            <a:gs pos="50000">
              <a:schemeClr val="accent6">
                <a:shade val="45000"/>
                <a:satMod val="170000"/>
              </a:schemeClr>
            </a:gs>
            <a:gs pos="70000">
              <a:schemeClr val="accent6">
                <a:tint val="99000"/>
                <a:shade val="65000"/>
                <a:satMod val="155000"/>
              </a:schemeClr>
            </a:gs>
            <a:gs pos="100000">
              <a:schemeClr val="accent6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000" prstMaterial="flat">
          <a:bevelT w="95250" h="101600"/>
          <a:contourClr>
            <a:schemeClr val="accent6">
              <a:satMod val="30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15275" tIns="0" rIns="21527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omic Sans MS" pitchFamily="66" charset="0"/>
            </a:rPr>
            <a:t>Основное общее образование</a:t>
          </a:r>
          <a:endParaRPr lang="ru-RU" sz="2500" kern="1200" dirty="0">
            <a:latin typeface="Comic Sans MS" pitchFamily="66" charset="0"/>
          </a:endParaRPr>
        </a:p>
      </dsp:txBody>
      <dsp:txXfrm>
        <a:off x="423378" y="2336133"/>
        <a:ext cx="7674984" cy="665948"/>
      </dsp:txXfrm>
    </dsp:sp>
    <dsp:sp modelId="{F77DCEB2-CC14-4FF5-AA2B-A47C3252E6CC}">
      <dsp:nvSpPr>
        <dsp:cNvPr id="0" name=""/>
        <dsp:cNvSpPr/>
      </dsp:nvSpPr>
      <dsp:spPr>
        <a:xfrm>
          <a:off x="0" y="3803107"/>
          <a:ext cx="8136383" cy="630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24E05E-A646-4ACC-9416-BBF423CDA084}">
      <dsp:nvSpPr>
        <dsp:cNvPr id="0" name=""/>
        <dsp:cNvSpPr/>
      </dsp:nvSpPr>
      <dsp:spPr>
        <a:xfrm>
          <a:off x="387352" y="3434107"/>
          <a:ext cx="7747036" cy="738000"/>
        </a:xfrm>
        <a:prstGeom prst="roundRect">
          <a:avLst/>
        </a:prstGeom>
        <a:gradFill rotWithShape="1">
          <a:gsLst>
            <a:gs pos="0">
              <a:schemeClr val="accent6">
                <a:shade val="15000"/>
                <a:satMod val="180000"/>
              </a:schemeClr>
            </a:gs>
            <a:gs pos="50000">
              <a:schemeClr val="accent6">
                <a:shade val="45000"/>
                <a:satMod val="170000"/>
              </a:schemeClr>
            </a:gs>
            <a:gs pos="70000">
              <a:schemeClr val="accent6">
                <a:tint val="99000"/>
                <a:shade val="65000"/>
                <a:satMod val="155000"/>
              </a:schemeClr>
            </a:gs>
            <a:gs pos="100000">
              <a:schemeClr val="accent6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000" prstMaterial="flat">
          <a:bevelT w="95250" h="101600"/>
          <a:contourClr>
            <a:schemeClr val="accent6">
              <a:satMod val="30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15275" tIns="0" rIns="21527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omic Sans MS" pitchFamily="66" charset="0"/>
            </a:rPr>
            <a:t>Среднее общее образование</a:t>
          </a:r>
          <a:endParaRPr lang="ru-RU" sz="2500" kern="1200" dirty="0">
            <a:latin typeface="Comic Sans MS" pitchFamily="66" charset="0"/>
          </a:endParaRPr>
        </a:p>
      </dsp:txBody>
      <dsp:txXfrm>
        <a:off x="423378" y="3470133"/>
        <a:ext cx="7674984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BC6946F-6ADC-49FC-AFE8-7F42D29D5CDF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2DE9161-D0E3-4355-9176-74B438A6F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7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E56AB-0549-463C-84A8-28897982DCA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084D48C-3642-45DD-A453-1280183978CD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A65B6C7-C059-46A1-9920-F022FE7D2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7E877-6BEE-4D52-BCA0-472415CC783F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F453E-EA05-4B10-B82E-E61EF7072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58955-F9BA-440B-A093-88647E884A7E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B91F3-2DC1-4836-B983-A77D2D6C8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3140B-4006-40CC-8AFD-4F3FFAC575A0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D92A8-70F4-4C95-94B2-402462D4D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3C0039-23EC-455F-B693-9B0CBF204E5C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6D9C7B-40FA-4977-8CB4-4167D375A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64F696-DDBE-4810-8B90-20F8B5A504D5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76B2A6-53F5-4BCE-89B3-5C017DFF3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43E568-FEA4-4E26-AFB4-F5306E3AD57C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032A5A-1BCD-47E8-8DC1-BB8DA5FAA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099CBB-C8C3-4C52-B748-473691CB1FFC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B4A519-8716-468F-9C05-1D1965D92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700D5-7870-48A3-AF8A-C234CD8CD40D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B2884-9682-42B9-9565-73A7A6C1B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26B4DD-F58A-495B-8B13-E2ADA13E0BD6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11FDE8-5470-41C9-B7FD-4FC4F1666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A746989-889B-442B-A3D6-5F5CEAD98E14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8A65FAE-04F1-45F9-8D1F-C1DBAA9CC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40140D-8FD6-4CAB-8584-F69A0A75FADF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5D663C2-D8B1-425D-8F09-FC88B6EE3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4" r:id="rId2"/>
    <p:sldLayoutId id="2147483709" r:id="rId3"/>
    <p:sldLayoutId id="2147483710" r:id="rId4"/>
    <p:sldLayoutId id="2147483711" r:id="rId5"/>
    <p:sldLayoutId id="2147483712" r:id="rId6"/>
    <p:sldLayoutId id="2147483705" r:id="rId7"/>
    <p:sldLayoutId id="2147483713" r:id="rId8"/>
    <p:sldLayoutId id="2147483714" r:id="rId9"/>
    <p:sldLayoutId id="2147483706" r:id="rId10"/>
    <p:sldLayoutId id="2147483707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573016"/>
            <a:ext cx="7117180" cy="216024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400" dirty="0" smtClean="0">
                <a:latin typeface="Comic Sans MS" pitchFamily="66" charset="0"/>
              </a:rPr>
              <a:t>Федеральный  закон </a:t>
            </a:r>
            <a:br>
              <a:rPr lang="ru-RU" sz="4400" dirty="0" smtClean="0">
                <a:latin typeface="Comic Sans MS" pitchFamily="66" charset="0"/>
              </a:rPr>
            </a:br>
            <a:r>
              <a:rPr lang="ru-RU" sz="4400" dirty="0" smtClean="0">
                <a:latin typeface="Comic Sans MS" pitchFamily="66" charset="0"/>
              </a:rPr>
              <a:t>«Об образовании в Российской Федерации» </a:t>
            </a:r>
            <a:br>
              <a:rPr lang="ru-RU" sz="4400" dirty="0" smtClean="0">
                <a:latin typeface="Comic Sans MS" pitchFamily="66" charset="0"/>
              </a:rPr>
            </a:br>
            <a:r>
              <a:rPr lang="ru-RU" sz="4400" dirty="0">
                <a:latin typeface="Comic Sans MS" pitchFamily="66" charset="0"/>
              </a:rPr>
              <a:t>№ </a:t>
            </a:r>
            <a:r>
              <a:rPr lang="ru-RU" sz="4400" dirty="0" smtClean="0">
                <a:latin typeface="Comic Sans MS" pitchFamily="66" charset="0"/>
              </a:rPr>
              <a:t>273-ФЗ 29.12.2012</a:t>
            </a:r>
            <a:br>
              <a:rPr lang="ru-RU" sz="4400" dirty="0" smtClean="0">
                <a:latin typeface="Comic Sans MS" pitchFamily="66" charset="0"/>
              </a:rPr>
            </a:br>
            <a:r>
              <a:rPr lang="ru-RU" sz="4400" dirty="0">
                <a:latin typeface="Comic Sans MS" pitchFamily="66" charset="0"/>
              </a:rPr>
              <a:t/>
            </a:r>
            <a:br>
              <a:rPr lang="ru-RU" sz="4400" dirty="0">
                <a:latin typeface="Comic Sans MS" pitchFamily="66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Comic Sans MS" pitchFamily="66" charset="0"/>
              </a:rPr>
              <a:t>основные изменения и новации</a:t>
            </a:r>
            <a:br>
              <a:rPr lang="ru-RU" sz="440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ru-RU" sz="4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338" name="Picture 2" descr="C:\Users\Анна\Desktop\ДЛЯ САЙТА\Анимация\p1_1020417510696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8" y="273050"/>
            <a:ext cx="18097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0825" y="115888"/>
            <a:ext cx="8691563" cy="640873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9538" indent="42068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Статья 12 Образовательные программы</a:t>
            </a:r>
          </a:p>
          <a:p>
            <a:pPr marL="109538" indent="420688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marL="109538" indent="42068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Образовательные программы дошкольного образования разрабатываются и утверждаются образовательной организацией в соответствии с федеральным государственным образовательным стандартом дошкольного образования и с учетом соответствующих примерных образовательных программ дошкольного образования.</a:t>
            </a:r>
          </a:p>
          <a:p>
            <a:pPr marL="109538" indent="42068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Содержание дошкольного образования определяется образовательной программой дошкольного образования.</a:t>
            </a:r>
          </a:p>
        </p:txBody>
      </p:sp>
      <p:pic>
        <p:nvPicPr>
          <p:cNvPr id="24578" name="Picture 2" descr="C:\Users\Анна\Desktop\ДЛЯ САЙТА\Анимация\71479593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4900" y="333375"/>
            <a:ext cx="148748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71839" y="188641"/>
            <a:ext cx="7969431" cy="1872208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bg1"/>
                </a:solidFill>
                <a:latin typeface="Comic Sans MS" pitchFamily="66" charset="0"/>
              </a:rPr>
              <a:t>Статья 15 Сетевая форма реализации образовательных программ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4500" y="2276475"/>
            <a:ext cx="8424863" cy="384333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black"/>
                </a:solidFill>
                <a:latin typeface="Comic Sans MS" pitchFamily="66" charset="0"/>
              </a:rPr>
              <a:t>возможность освоения обучающимся образовательной программы с использованием ресурсов нескольких организаций, осуществляющих образовательную деятельность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79928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Типы образовательных организаций</a:t>
            </a:r>
            <a:endParaRPr lang="ru-RU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4620" y="692696"/>
            <a:ext cx="8229600" cy="72008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Образовательные программы</a:t>
            </a:r>
            <a:b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в ДОУ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7" y="1861031"/>
            <a:ext cx="8671787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Comic Sans MS" pitchFamily="66" charset="0"/>
              </a:rPr>
              <a:t>Дошкольные образовательные организации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2985" y="3524865"/>
            <a:ext cx="3168352" cy="2855841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chemeClr val="tx1"/>
                </a:solidFill>
                <a:latin typeface="Comic Sans MS" pitchFamily="66" charset="0"/>
              </a:rPr>
              <a:t>1. Образовательные программы дошкольного образования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11802" y="3429000"/>
            <a:ext cx="3199178" cy="2900087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chemeClr val="tx1"/>
                </a:solidFill>
                <a:latin typeface="Comic Sans MS" pitchFamily="66" charset="0"/>
              </a:rPr>
              <a:t>2. Дополнительные общеразвивающие программы</a:t>
            </a:r>
          </a:p>
        </p:txBody>
      </p:sp>
      <p:pic>
        <p:nvPicPr>
          <p:cNvPr id="276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4913" y="306705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27075" y="657225"/>
            <a:ext cx="7775575" cy="7556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Comic Sans MS" pitchFamily="66" charset="0"/>
              </a:rPr>
              <a:t>Управление образовательной организацией</a:t>
            </a:r>
            <a:endParaRPr lang="ru-RU" sz="2800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0363" y="1412875"/>
            <a:ext cx="8497887" cy="1116013"/>
          </a:xfrm>
          <a:prstGeom prst="round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bg1"/>
                </a:solidFill>
                <a:latin typeface="Comic Sans MS" pitchFamily="66" charset="0"/>
              </a:rPr>
              <a:t>Коллегиальные органы управления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2708920"/>
            <a:ext cx="2736303" cy="129614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prstClr val="white"/>
                </a:solidFill>
                <a:latin typeface="Comic Sans MS" pitchFamily="66" charset="0"/>
              </a:rPr>
              <a:t>Общее собрание работников организации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47864" y="2710235"/>
            <a:ext cx="2808312" cy="129482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white"/>
                </a:solidFill>
                <a:latin typeface="Comic Sans MS" pitchFamily="66" charset="0"/>
              </a:rPr>
              <a:t>Педагогический совет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44208" y="2689408"/>
            <a:ext cx="2520280" cy="13156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white"/>
                </a:solidFill>
                <a:latin typeface="Comic Sans MS" pitchFamily="66" charset="0"/>
              </a:rPr>
              <a:t>Попечительский совет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3867" y="4293096"/>
            <a:ext cx="2736303" cy="129614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white"/>
                </a:solidFill>
                <a:latin typeface="Comic Sans MS" pitchFamily="66" charset="0"/>
              </a:rPr>
              <a:t>Управляющий совет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3" y="4293096"/>
            <a:ext cx="2736303" cy="132708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white"/>
                </a:solidFill>
                <a:latin typeface="Comic Sans MS" pitchFamily="66" charset="0"/>
              </a:rPr>
              <a:t>Наблюдательный совет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44209" y="4293096"/>
            <a:ext cx="2520280" cy="135803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white"/>
                </a:solidFill>
                <a:latin typeface="Comic Sans MS" pitchFamily="66" charset="0"/>
              </a:rPr>
              <a:t>Совет родителей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9238" y="1700213"/>
            <a:ext cx="8424862" cy="49688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b="1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b="1" dirty="0">
                <a:solidFill>
                  <a:prstClr val="black"/>
                </a:solidFill>
                <a:latin typeface="Comic Sans MS" pitchFamily="66" charset="0"/>
              </a:rPr>
              <a:t>Родители (законные представители) несовершеннолетних обучающихся имеют право: </a:t>
            </a: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1) выбирать до завершения получения ребенком основного общего образования формы получения образования и формы обучения, организации, осуществляющие образовательную деятельность, язык, языки образования; </a:t>
            </a: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2) дать ребенку дошкольное, начальное общее, основное общее, среднее общее образование в семье. Причем  на любом этапе обучения ребенок вправе продолжить образование в образовательной организации; </a:t>
            </a: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3) знакомиться с документами, регламентирующими организацию и осуществление образовательной деятельности; </a:t>
            </a: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4) знакомиться с содержанием образования, используемыми методами обучения и воспитания, образовательными технологиями, а также с оценками успеваемости своих детей; </a:t>
            </a: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sz="20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sz="2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3249" y="97061"/>
            <a:ext cx="7992888" cy="14744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09538" indent="420688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prstClr val="white"/>
                </a:solidFill>
                <a:latin typeface="Comic Sans MS" pitchFamily="66" charset="0"/>
              </a:rPr>
              <a:t>Статья 44. Права, обязанности и ответственность в сфере образования родителей (законных представителей) несовершеннолетних обучающихся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750" y="260350"/>
            <a:ext cx="8134350" cy="64087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b="1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5) защищать права и законные интересы воспитанников; </a:t>
            </a: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6) получать информацию о всех видах планируемых обследований (психологических, психолого-педагогических) обучающихся, давать согласие на проведение таких обследований или участие в таких обследованиях, отказаться от их проведения или участия в них, получать информацию о результатах проведенных обследований обучающихся; </a:t>
            </a: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7) принимать участие в управлении организацией, осуществляющей образовательную деятельность, в форме, определяемой уставом этой организации; </a:t>
            </a: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8) присутствовать при обследовании детей психолого-медико-педагогической комиссией, обсуждении результатов обследования и рекомендаций, полученных по результатам обследования, высказывать свое мнение относительно предлагаемых условий для организации обучения и воспитания детей.</a:t>
            </a:r>
          </a:p>
          <a:p>
            <a:pPr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sz="20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sz="20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9238" y="1773238"/>
            <a:ext cx="8570912" cy="48244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b="1" dirty="0">
                <a:solidFill>
                  <a:prstClr val="black"/>
                </a:solidFill>
                <a:latin typeface="Comic Sans MS" pitchFamily="66" charset="0"/>
              </a:rPr>
              <a:t>Комиссия по урегулированию споров между участниками образовательных отношений создается:</a:t>
            </a:r>
          </a:p>
          <a:p>
            <a:pPr marL="109538" indent="42068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1. В целях урегулирования разногласий между участниками образовательных отношений, по вопросам реализации права на образование, в том числе в случаях возникновения конфликта интересов педработника, применения локальных нормативных актов, обжалования решений о применение к обучающимся дисциплинарного взыскания.</a:t>
            </a:r>
          </a:p>
          <a:p>
            <a:pPr marL="109538" indent="42068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2. Создается из равного числа представителей	родителей и работников организации, осуществляющих образовательную деятельность.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973" y="260648"/>
            <a:ext cx="7992888" cy="1330464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109538" indent="420688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400" dirty="0">
                <a:solidFill>
                  <a:prstClr val="white"/>
                </a:solidFill>
                <a:latin typeface="Comic Sans MS" pitchFamily="66" charset="0"/>
              </a:rPr>
              <a:t>Ст. 45 Защита прав обучающихся, родителей (законных представителей) несовершеннолетних обучающихся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42913" y="1676400"/>
            <a:ext cx="8424862" cy="49212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9538" indent="42068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800" dirty="0">
                <a:solidFill>
                  <a:prstClr val="black"/>
                </a:solidFill>
                <a:latin typeface="Comic Sans MS" pitchFamily="66" charset="0"/>
              </a:rPr>
              <a:t>Академических права и свободы должны осуществляться с соблюдением прав и свобод других участников образовательных отношений, требований законодательства РФ, норм профессиональной этики педагогических работников, закрепленных в локальных нормативных актах организации. </a:t>
            </a:r>
          </a:p>
          <a:p>
            <a:pPr marL="109538" indent="42068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800" dirty="0">
                <a:solidFill>
                  <a:prstClr val="black"/>
                </a:solidFill>
                <a:latin typeface="Comic Sans MS" pitchFamily="66" charset="0"/>
              </a:rPr>
              <a:t>Трудовые права и социальные гарантии регулируются трудовым кодексом РФ и федеральными законами.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9333" y="764704"/>
            <a:ext cx="7992888" cy="91143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109538" indent="420688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400" dirty="0">
                <a:solidFill>
                  <a:prstClr val="white"/>
                </a:solidFill>
                <a:latin typeface="Comic Sans MS" pitchFamily="66" charset="0"/>
              </a:rPr>
              <a:t>Ст. 47 Правовой статус педагогических работников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42913" y="1196975"/>
            <a:ext cx="8521700" cy="52562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1 Обязан осуществлять свою деятельность на высоком профессиональном уровне, обеспечивать в полном объеме реализацию образовательной программы.</a:t>
            </a:r>
          </a:p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2. Соблюдать правовые, нравственные и этические нормы</a:t>
            </a:r>
          </a:p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3. Уважать честь и достоинство участников образовательных отношений</a:t>
            </a:r>
          </a:p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4. Развивать у обучающихся познавательную активность и т.д.</a:t>
            </a:r>
          </a:p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5. Применять педагогические обоснованные и обеспечивающие высокое качество образования формы, методы обучения воспитания.</a:t>
            </a:r>
          </a:p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6. Учитывать особенности психофизического развития обучающихся</a:t>
            </a:r>
          </a:p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7. Систематически повышать свой профессиональный уровень</a:t>
            </a:r>
          </a:p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8. Проходить аттестацию на соответствие занимаемой должности в порядке, установленном законодательством . </a:t>
            </a:r>
          </a:p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3326" y="182083"/>
            <a:ext cx="8161139" cy="936104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109538" indent="420688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400" dirty="0">
                <a:solidFill>
                  <a:prstClr val="white"/>
                </a:solidFill>
                <a:latin typeface="Comic Sans MS" pitchFamily="66" charset="0"/>
              </a:rPr>
              <a:t>Ст. 48 Обязанности и ответственность педагогических работников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862" y="332656"/>
            <a:ext cx="8352928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0000"/>
                </a:solidFill>
                <a:latin typeface="Comic Sans MS" pitchFamily="66" charset="0"/>
              </a:rPr>
              <a:t>Предмет регулирования ФЗ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9587" y="1628800"/>
            <a:ext cx="8352928" cy="44644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sz="3200" dirty="0">
              <a:solidFill>
                <a:prstClr val="black"/>
              </a:solidFill>
              <a:latin typeface="Comic Sans MS" pitchFamily="66" charset="0"/>
            </a:endParaRP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3200" dirty="0">
                <a:solidFill>
                  <a:prstClr val="black"/>
                </a:solidFill>
                <a:latin typeface="Comic Sans MS" pitchFamily="66" charset="0"/>
              </a:rPr>
              <a:t> Общественные отношения, возникающие в сфере образования в связи с реализацией права на образование, обеспечением государственных гарантий прав и свобод человека в сфере образования и созданием условий для реализации права на образование.</a:t>
            </a: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0825" y="1028700"/>
            <a:ext cx="8713788" cy="56403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1. Аттестация педработников проводится в целях подтверждения соответствия занимаемым ими должностям на основе оценки их профессиональной деятельности 1 раз в пять лет, аттестационной комиссией, самостоятельно формируемой организацией.</a:t>
            </a:r>
          </a:p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sz="2000" dirty="0">
              <a:solidFill>
                <a:prstClr val="black"/>
              </a:solidFill>
              <a:latin typeface="Comic Sans MS" pitchFamily="66" charset="0"/>
            </a:endParaRPr>
          </a:p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2. Аттестация по желанию педработника осуществляется в целях установления квалификационной категории аттестационными комиссиями, формируемыми уполномоченными органами исполнительной власти, к ведомству которого они относятся.</a:t>
            </a:r>
          </a:p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sz="2000" dirty="0">
              <a:solidFill>
                <a:prstClr val="black"/>
              </a:solidFill>
              <a:latin typeface="Comic Sans MS" pitchFamily="66" charset="0"/>
            </a:endParaRPr>
          </a:p>
          <a:p>
            <a:pPr marL="6350" indent="-635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3. Порядок и форма проведения аттестации педработников подробно изложено  в Приказе </a:t>
            </a:r>
            <a:r>
              <a:rPr lang="ru-RU" sz="2000" dirty="0" err="1">
                <a:solidFill>
                  <a:prstClr val="black"/>
                </a:solidFill>
                <a:latin typeface="Comic Sans MS" pitchFamily="66" charset="0"/>
              </a:rPr>
              <a:t>Минобрнауки</a:t>
            </a: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 РФ от 24 марта 2010 г. № 209 «О порядке аттестации педагогических работников государственных и муниципальных образовательных учреждений»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7434" y="260648"/>
            <a:ext cx="8161139" cy="7674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109538" indent="420688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400" dirty="0">
                <a:solidFill>
                  <a:prstClr val="white"/>
                </a:solidFill>
                <a:latin typeface="Comic Sans MS" pitchFamily="66" charset="0"/>
              </a:rPr>
              <a:t>Ст. 49 Аттестация педагогических работников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867342"/>
            <a:ext cx="7117180" cy="216024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latin typeface="Comic Sans MS" pitchFamily="66" charset="0"/>
              </a:rPr>
              <a:t>Федеральные государственные требования к структуре и условиям реализации ООП ДО</a:t>
            </a:r>
            <a:br>
              <a:rPr lang="ru-RU" sz="3200" dirty="0" smtClean="0">
                <a:latin typeface="Comic Sans MS" pitchFamily="66" charset="0"/>
              </a:rPr>
            </a:br>
            <a:r>
              <a:rPr lang="ru-RU" sz="3200" dirty="0" smtClean="0">
                <a:latin typeface="Comic Sans MS" pitchFamily="66" charset="0"/>
              </a:rPr>
              <a:t>И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Федеральный государственный образовательный стандарт дошкольного образования 17.10.2013 №1155</a:t>
            </a:r>
            <a:r>
              <a:rPr lang="ru-RU" sz="4400" dirty="0" smtClean="0">
                <a:latin typeface="Comic Sans MS" pitchFamily="66" charset="0"/>
              </a:rPr>
              <a:t/>
            </a:r>
            <a:br>
              <a:rPr lang="ru-RU" sz="4400" dirty="0" smtClean="0">
                <a:latin typeface="Comic Sans MS" pitchFamily="66" charset="0"/>
              </a:rPr>
            </a:br>
            <a:endParaRPr lang="ru-RU" sz="4400" dirty="0">
              <a:latin typeface="Comic Sans MS" pitchFamily="66" charset="0"/>
            </a:endParaRPr>
          </a:p>
        </p:txBody>
      </p:sp>
      <p:pic>
        <p:nvPicPr>
          <p:cNvPr id="35842" name="Picture 2" descr="C:\Users\Анна\Desktop\ДЛЯ САЙТА\Анимация\p1_1020417510696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700213"/>
            <a:ext cx="13176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502215"/>
            <a:ext cx="5637312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FF0000"/>
                </a:solidFill>
                <a:latin typeface="Comic Sans MS" pitchFamily="66" charset="0"/>
              </a:rPr>
              <a:t>ФГОС</a:t>
            </a:r>
            <a:endParaRPr lang="ru-RU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6866" name="Picture 3" descr="C:\Users\Анна\Desktop\1323356532_0_45a6c_771199ba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657225"/>
            <a:ext cx="226695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250825" y="1909763"/>
            <a:ext cx="8642350" cy="39608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0972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prstClr val="white"/>
                </a:solidFill>
                <a:latin typeface="Comic Sans MS" pitchFamily="66" charset="0"/>
              </a:rPr>
              <a:t>Совокупность обязательных требований к образованию определенного уровня и (или) к профессии, специальности и направлению подготовки,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0825" y="2060575"/>
            <a:ext cx="8424863" cy="44640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9538" indent="42068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3600" dirty="0">
                <a:solidFill>
                  <a:schemeClr val="tx1"/>
                </a:solidFill>
                <a:latin typeface="Comic Sans MS" pitchFamily="66" charset="0"/>
              </a:rPr>
              <a:t>СРОКИ получения дошкольного образования.</a:t>
            </a:r>
          </a:p>
          <a:p>
            <a:pPr marL="109538" indent="42068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3600" dirty="0">
                <a:solidFill>
                  <a:schemeClr val="tx1"/>
                </a:solidFill>
                <a:latin typeface="Comic Sans MS" pitchFamily="66" charset="0"/>
              </a:rPr>
              <a:t>ТРЕБОВАНИЯ к структуре, объему, условиям реализации и результатам освоения образовательной программы дошкольного образования.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548680"/>
            <a:ext cx="6650646" cy="151216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109538" indent="420688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400" dirty="0">
                <a:solidFill>
                  <a:schemeClr val="bg1"/>
                </a:solidFill>
                <a:latin typeface="Comic Sans MS" pitchFamily="66" charset="0"/>
              </a:rPr>
              <a:t>Устанавливаются, определяются Федеральным государственным образовательным стандартом дошкольного образования</a:t>
            </a:r>
          </a:p>
        </p:txBody>
      </p:sp>
      <p:pic>
        <p:nvPicPr>
          <p:cNvPr id="3789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6650" y="319088"/>
            <a:ext cx="1336675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ФГОС и ФГТ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1014413"/>
            <a:ext cx="124936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928688" y="1120775"/>
            <a:ext cx="2736850" cy="43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Comic Sans MS" pitchFamily="66" charset="0"/>
              </a:rPr>
              <a:t>БЫЛО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02313" y="1089025"/>
            <a:ext cx="2736850" cy="43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Comic Sans MS" pitchFamily="66" charset="0"/>
              </a:rPr>
              <a:t>СЕЙЧАС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1889125"/>
            <a:ext cx="3743325" cy="470852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Comic Sans MS" pitchFamily="66" charset="0"/>
              </a:rPr>
              <a:t>ФЕДЕРАЛЬНЫЕ ГОСУДАРСТВЕННЫЕ ОБРАЗОВАТЕЛЬНЫЕ СТАНДАРТЫ</a:t>
            </a:r>
            <a:r>
              <a:rPr lang="ru-RU" sz="1400" dirty="0">
                <a:latin typeface="Comic Sans MS" pitchFamily="66" charset="0"/>
              </a:rPr>
              <a:t>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Comic Sans MS" pitchFamily="66" charset="0"/>
              </a:rPr>
              <a:t>К ступеням и уровням общего образования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Comic Sans MS" pitchFamily="66" charset="0"/>
              </a:rPr>
              <a:t>К уровням профессионального образования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Comic Sans MS" pitchFamily="66" charset="0"/>
              </a:rPr>
              <a:t>ФЕДЕРАЛЬНЫЕ ГОСУДАРСТВЕННЫЕ ТРЕБОВАНИЯ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Comic Sans MS" pitchFamily="66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Comic Sans MS" pitchFamily="66" charset="0"/>
              </a:rPr>
              <a:t>К дошкольной образовательной программе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Comic Sans MS" pitchFamily="66" charset="0"/>
              </a:rPr>
              <a:t>К дополнительным профессиональным образовательным программам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Comic Sans MS" pitchFamily="66" charset="0"/>
              </a:rPr>
              <a:t>К </a:t>
            </a:r>
            <a:r>
              <a:rPr lang="ru-RU" sz="1400" dirty="0" err="1">
                <a:latin typeface="Comic Sans MS" pitchFamily="66" charset="0"/>
              </a:rPr>
              <a:t>доппрограммам</a:t>
            </a:r>
            <a:r>
              <a:rPr lang="ru-RU" sz="1400" dirty="0">
                <a:latin typeface="Comic Sans MS" pitchFamily="66" charset="0"/>
              </a:rPr>
              <a:t> в области искусств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Comic Sans MS" pitchFamily="66" charset="0"/>
              </a:rPr>
              <a:t>К программам послевузовского профобразования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16538" y="1889125"/>
            <a:ext cx="3648075" cy="470852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Comic Sans MS" pitchFamily="66" charset="0"/>
              </a:rPr>
              <a:t>ФЕДЕРАЛЬНЫЕ ГОСУДАРСТВЕННЫЕ ОБРАЗОВАТЕЛЬНЫЕ СТАНДАРТЫ</a:t>
            </a:r>
            <a:r>
              <a:rPr lang="ru-RU" sz="1400" dirty="0">
                <a:latin typeface="Comic Sans MS" pitchFamily="66" charset="0"/>
              </a:rPr>
              <a:t>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Comic Sans MS" pitchFamily="66" charset="0"/>
              </a:rPr>
              <a:t>К уровням общего образования, в том числе и дошкольного.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Comic Sans MS" pitchFamily="66" charset="0"/>
              </a:rPr>
              <a:t>К уровням профессионального образования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Comic Sans MS" pitchFamily="66" charset="0"/>
              </a:rPr>
              <a:t>ФЕДЕРАЛЬНЫЕ ГОСУДАРСТВЕННЫЕ ТРЕБОВАНИЯ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Comic Sans MS" pitchFamily="66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Comic Sans MS" pitchFamily="66" charset="0"/>
              </a:rPr>
              <a:t>К дополнительным предпрофессиональным программам в области искусств и спорта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8638" y="488950"/>
            <a:ext cx="62388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1063625" y="692150"/>
            <a:ext cx="2736850" cy="43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latin typeface="Comic Sans MS" pitchFamily="66" charset="0"/>
              </a:rPr>
              <a:t>ФГТ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32438" y="747713"/>
            <a:ext cx="2736850" cy="43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latin typeface="Comic Sans MS" pitchFamily="66" charset="0"/>
              </a:rPr>
              <a:t>ФГОС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196975"/>
            <a:ext cx="4176713" cy="172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 Разрабатываются, утверждаются и реализуются ООП ДО </a:t>
            </a: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на основе 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примерных основных общеобразовательных программ дошкольного образования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92650" y="1196975"/>
            <a:ext cx="4271963" cy="172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ОП ДО разрабатывается </a:t>
            </a: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с учетом 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примерных основных образовательных программ дошкольного образования</a:t>
            </a:r>
            <a:r>
              <a:rPr lang="ru-RU" sz="1400" dirty="0">
                <a:solidFill>
                  <a:prstClr val="black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900" y="3068638"/>
            <a:ext cx="4176713" cy="29527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 Объем обязательной части ООП ДО составляет </a:t>
            </a: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не менее 80% 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времени, необходимого для реализации программы.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А части, формируемой </a:t>
            </a: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участниками образовательного процесса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не более 20 % 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общего объема программы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92650" y="3068638"/>
            <a:ext cx="4176713" cy="29527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 Объем обязательной части ОП ДО рекомендуется </a:t>
            </a: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не менее 60% 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от ее общего объема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А части, формируемой </a:t>
            </a: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участниками образовательных отношении не более 40 %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9250" y="555625"/>
            <a:ext cx="7207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971550" y="765175"/>
            <a:ext cx="2736850" cy="43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latin typeface="Comic Sans MS" pitchFamily="66" charset="0"/>
              </a:rPr>
              <a:t>ФГТ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61000" y="765175"/>
            <a:ext cx="2735263" cy="43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latin typeface="Comic Sans MS" pitchFamily="66" charset="0"/>
              </a:rPr>
              <a:t>ФГОС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196975"/>
            <a:ext cx="4176713" cy="48958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Comic Sans MS" pitchFamily="66" charset="0"/>
              </a:rPr>
              <a:t> ООП ДО состоит из двух частей: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Comic Sans MS" pitchFamily="66" charset="0"/>
              </a:rPr>
              <a:t>1.Обязательная часть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Comic Sans MS" pitchFamily="66" charset="0"/>
              </a:rPr>
              <a:t>2. Часть, формируемая участниками образовательного процесса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92650" y="1196975"/>
            <a:ext cx="4271963" cy="48958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 ОП ДО состоит из: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1.Обязательная часть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2. Часть, формируемая участниками образовательных отношений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Дополнительным разделом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Программы является текст ее краткой презентации, ориентированной  на родителей (законных представителей) детей и должна быть доступна для ознакомления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550" y="84138"/>
            <a:ext cx="2736850" cy="43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latin typeface="Comic Sans MS" pitchFamily="66" charset="0"/>
              </a:rPr>
              <a:t>ФГТ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11788" y="84138"/>
            <a:ext cx="2736850" cy="43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latin typeface="Comic Sans MS" pitchFamily="66" charset="0"/>
              </a:rPr>
              <a:t>ФГОС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620713"/>
            <a:ext cx="4176713" cy="62372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Обязательная часть содержит 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следующие разделы: пояснительная записка, организация режима, содержание психолого-педагогической работы по ОО, содержание коррекционной работы, планируемые результаты освоения ООП ДО, система мониторинга.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Часть, формируемая участниками образовательного процесса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 отражает видовое разнообразие, наличие приоритетных направлений деятельности, специфику национально-культурных, демографических, климатических условий, в которых осуществляется образовательный процесс</a:t>
            </a:r>
            <a:endParaRPr lang="ru-RU" sz="16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92650" y="620713"/>
            <a:ext cx="4271963" cy="62372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Программа включает три основных раздела: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prstClr val="black"/>
              </a:solidFill>
              <a:latin typeface="Comic Sans MS" pitchFamily="66" charset="0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Целевой 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(пояснительная записка и планируемые результаты освоения программы)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2. </a:t>
            </a: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Содержательны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й (общее содержание программы)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3. </a:t>
            </a: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Организационный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 (описание материально-технического обеспечения, методические материалы, средства обучения и воспитания, режим дня, особенности традиционных событий, особенности организации </a:t>
            </a: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развивающей предметно-пространственной среды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В каждом разделе отражается обязательная часть и часть, формируемая участниками образовательных отношений.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550" y="609600"/>
            <a:ext cx="2736850" cy="43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latin typeface="Comic Sans MS" pitchFamily="66" charset="0"/>
              </a:rPr>
              <a:t>ФГТ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61000" y="609600"/>
            <a:ext cx="2735263" cy="43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latin typeface="Comic Sans MS" pitchFamily="66" charset="0"/>
              </a:rPr>
              <a:t>ФГОС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1196975"/>
            <a:ext cx="4176713" cy="53276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Comic Sans MS" pitchFamily="66" charset="0"/>
              </a:rPr>
              <a:t>10 Образовательных областей: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Физическая культура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Здоровье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Безопасность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Социализация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Труд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Познание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Коммуникация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ЧХЛ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Художественное творчество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Музыка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92650" y="1196975"/>
            <a:ext cx="4271963" cy="53276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Comic Sans MS" pitchFamily="66" charset="0"/>
              </a:rPr>
              <a:t>5 Направлений развития и образования детей (образовательные области):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Социально-коммуникативное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Познавательное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Речевое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Художественно-эстетическое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Comic Sans MS" pitchFamily="66" charset="0"/>
              </a:rPr>
              <a:t>Физическое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27088" y="57150"/>
            <a:ext cx="2736850" cy="43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latin typeface="Comic Sans MS" pitchFamily="66" charset="0"/>
              </a:rPr>
              <a:t>ФГТ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8625" y="95250"/>
            <a:ext cx="2735263" cy="431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latin typeface="Comic Sans MS" pitchFamily="66" charset="0"/>
              </a:rPr>
              <a:t>ФГОС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527050"/>
            <a:ext cx="4013200" cy="62150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 Федеральные государственные требования к условиям реализации ОПП ДО № от 20.07.2011 № 2151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7 групп требований: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prstClr val="black"/>
              </a:solidFill>
              <a:latin typeface="Comic Sans MS" pitchFamily="66" charset="0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К кадровому обеспечению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2. К материально-техническому обеспечению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3. К учебно-материальному обеспечению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4. К медико-социальному обеспечению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5. К информационно-методическому обеспечению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6. К психолого-педагогическому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7. К финансовому обеспечению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7900" y="527050"/>
            <a:ext cx="4176713" cy="62150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5 групп требований: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1. К психолого-педагогическим условиям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2. К кадровым условиям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3. К материально-техническим условиям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4. К финансовым условиям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5. К развивающей предметно-пространственной среде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Comic Sans MS" pitchFamily="66" charset="0"/>
              </a:rPr>
              <a:t>Требование к результатам освоения ОП ДО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 представлены в виде целевых ориентиров дошкольного образования (социально-нормативные возрастные характеристики возможных достижений ребенка на этапе завершения уровня дошкольного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862" y="332656"/>
            <a:ext cx="8352928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>Ст. 2 Основные понятия</a:t>
            </a:r>
            <a:endParaRPr lang="ru-RU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4975" y="1484313"/>
            <a:ext cx="8353425" cy="475297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200" dirty="0">
                <a:solidFill>
                  <a:prstClr val="black"/>
                </a:solidFill>
                <a:latin typeface="Comic Sans MS" pitchFamily="66" charset="0"/>
              </a:rPr>
              <a:t>Образование, воспитание, обучение, уровень образования, квалификация, федеральный государственный образовательный стандарт, образовательная программа, примерная основная образовательная программа, обучающийся, образовательная деятельность, образовательная организация, педагогический работник, учебный план, средства обучения и воспитания, качество образования, отношения в сфере образования, участники образовательных отношений, конфликт интересов педагогических работников, присмотр и уход за детьми</a:t>
            </a:r>
            <a:endParaRPr lang="ru-RU" sz="2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548680"/>
            <a:ext cx="8280920" cy="5976664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42913" algn="just"/>
            <a:r>
              <a:rPr lang="ru-RU" sz="2000">
                <a:solidFill>
                  <a:schemeClr val="bg1"/>
                </a:solidFill>
                <a:latin typeface="Comic Sans MS" pitchFamily="66" charset="0"/>
              </a:rPr>
              <a:t>Педагогические работники, реализующие Программу, должны обладать основными компетенциями, необходимыми для создания условий развития детей:</a:t>
            </a:r>
          </a:p>
          <a:p>
            <a:pPr indent="442913" algn="just"/>
            <a:endParaRPr lang="ru-RU" sz="2000">
              <a:solidFill>
                <a:schemeClr val="bg1"/>
              </a:solidFill>
              <a:latin typeface="Comic Sans MS" pitchFamily="66" charset="0"/>
            </a:endParaRPr>
          </a:p>
          <a:p>
            <a:pPr indent="442913" algn="just">
              <a:buFontTx/>
              <a:buAutoNum type="arabicParenR"/>
            </a:pPr>
            <a:r>
              <a:rPr lang="ru-RU" sz="2000">
                <a:solidFill>
                  <a:schemeClr val="bg1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обеспечение эмоционального благополучия….</a:t>
            </a:r>
          </a:p>
          <a:p>
            <a:pPr indent="442913" algn="just"/>
            <a:endParaRPr lang="ru-RU" sz="2000">
              <a:solidFill>
                <a:schemeClr val="bg1"/>
              </a:solidFill>
              <a:latin typeface="Comic Sans MS" pitchFamily="66" charset="0"/>
              <a:ea typeface="Calibri" pitchFamily="34" charset="0"/>
              <a:cs typeface="Calibri" pitchFamily="34" charset="0"/>
            </a:endParaRPr>
          </a:p>
          <a:p>
            <a:pPr indent="442913" algn="just"/>
            <a:r>
              <a:rPr lang="ru-RU" sz="2000">
                <a:solidFill>
                  <a:schemeClr val="bg1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2) поддержка индивидуальности и инициативы детей…</a:t>
            </a:r>
          </a:p>
          <a:p>
            <a:pPr indent="442913" algn="just"/>
            <a:endParaRPr lang="ru-RU" sz="2000">
              <a:solidFill>
                <a:schemeClr val="bg1"/>
              </a:solidFill>
              <a:latin typeface="Comic Sans MS" pitchFamily="66" charset="0"/>
              <a:ea typeface="Calibri" pitchFamily="34" charset="0"/>
              <a:cs typeface="Calibri" pitchFamily="34" charset="0"/>
            </a:endParaRPr>
          </a:p>
          <a:p>
            <a:pPr indent="442913" algn="just"/>
            <a:r>
              <a:rPr lang="ru-RU" sz="2000">
                <a:solidFill>
                  <a:schemeClr val="bg1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3) установление правил взаимодействия в разных ситуациях..</a:t>
            </a:r>
          </a:p>
          <a:p>
            <a:pPr indent="442913" algn="just"/>
            <a:endParaRPr lang="ru-RU" sz="2000">
              <a:solidFill>
                <a:schemeClr val="bg1"/>
              </a:solidFill>
              <a:latin typeface="Comic Sans MS" pitchFamily="66" charset="0"/>
              <a:ea typeface="Calibri" pitchFamily="34" charset="0"/>
              <a:cs typeface="Calibri" pitchFamily="34" charset="0"/>
            </a:endParaRPr>
          </a:p>
          <a:p>
            <a:pPr indent="442913" algn="just"/>
            <a:r>
              <a:rPr lang="ru-RU" sz="2000">
                <a:solidFill>
                  <a:schemeClr val="bg1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4) построение вариативного развивающего образования, ориентированного на уровень развития….</a:t>
            </a:r>
          </a:p>
          <a:p>
            <a:pPr indent="442913" algn="just"/>
            <a:endParaRPr lang="ru-RU" sz="2000">
              <a:solidFill>
                <a:schemeClr val="bg1"/>
              </a:solidFill>
              <a:latin typeface="Comic Sans MS" pitchFamily="66" charset="0"/>
              <a:ea typeface="Calibri" pitchFamily="34" charset="0"/>
              <a:cs typeface="Calibri" pitchFamily="34" charset="0"/>
            </a:endParaRPr>
          </a:p>
          <a:p>
            <a:pPr indent="442913" algn="just"/>
            <a:r>
              <a:rPr lang="ru-RU" sz="2000">
                <a:solidFill>
                  <a:schemeClr val="bg1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5) взаимодействие с родителями (законными представителями) по вопросам образования ребенка, непосредственного вовлечения их в образовательную деятельность…</a:t>
            </a:r>
            <a:endParaRPr lang="ru-RU" sz="200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0" algn="ctr">
              <a:buFont typeface="Wingdings 3" pitchFamily="18" charset="2"/>
              <a:buNone/>
            </a:pPr>
            <a:r>
              <a:rPr lang="ru-RU" sz="8800" smtClean="0">
                <a:solidFill>
                  <a:srgbClr val="FF0000"/>
                </a:solidFill>
                <a:latin typeface="Comic Sans MS" pitchFamily="66" charset="0"/>
              </a:rPr>
              <a:t>Спасибо за внимание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50138" cy="14401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C00000"/>
                </a:solidFill>
                <a:latin typeface="Comic Sans MS" pitchFamily="66" charset="0"/>
              </a:rPr>
              <a:t>Статья 3. Основные принципы государственной политики и правового регулирования отношений в сфере образования</a:t>
            </a:r>
            <a:endParaRPr lang="ru-RU" sz="2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1125538"/>
            <a:ext cx="8712200" cy="51831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dirty="0">
                <a:latin typeface="Comic Sans MS" pitchFamily="66" charset="0"/>
                <a:ea typeface="Calibri"/>
                <a:cs typeface="Times New Roman"/>
              </a:rPr>
              <a:t>1) признание приоритетности образования;</a:t>
            </a:r>
          </a:p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dirty="0">
                <a:latin typeface="Comic Sans MS" pitchFamily="66" charset="0"/>
                <a:ea typeface="Calibri"/>
                <a:cs typeface="Times New Roman"/>
              </a:rPr>
              <a:t>2) обеспечение права каждого человека на образование, недопустимость дискриминации в сфере образования;</a:t>
            </a:r>
          </a:p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dirty="0">
                <a:latin typeface="Comic Sans MS" pitchFamily="66" charset="0"/>
                <a:ea typeface="Calibri"/>
                <a:cs typeface="Times New Roman"/>
              </a:rPr>
              <a:t>3) гуманистический характер образования.</a:t>
            </a:r>
          </a:p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dirty="0">
                <a:latin typeface="Comic Sans MS" pitchFamily="66" charset="0"/>
                <a:ea typeface="Calibri"/>
                <a:cs typeface="Times New Roman"/>
              </a:rPr>
              <a:t> 4) единство образовательного пространства на территории Российской Федерации, защита и развитие этнокультурных особенностей и традиций народов Российской Федерации в условиях многонационального государства;</a:t>
            </a:r>
          </a:p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dirty="0">
                <a:latin typeface="Comic Sans MS" pitchFamily="66" charset="0"/>
                <a:ea typeface="Calibri"/>
                <a:cs typeface="Times New Roman"/>
              </a:rPr>
              <a:t>5) создание благоприятных условий для интеграции системы образования Российской Федерации с системами образования других государств на равноправной и взаимовыгодной основе;</a:t>
            </a:r>
          </a:p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dirty="0">
                <a:latin typeface="Comic Sans MS" pitchFamily="66" charset="0"/>
                <a:ea typeface="Calibri"/>
                <a:cs typeface="Times New Roman"/>
              </a:rPr>
              <a:t>6) светский характер образования в государственных, муниципальных организациях, осуществляющих образовательную деятельность</a:t>
            </a:r>
            <a:r>
              <a:rPr lang="ru-RU" dirty="0">
                <a:latin typeface="Calibri"/>
                <a:ea typeface="Calibri"/>
                <a:cs typeface="Times New Roman"/>
              </a:rPr>
              <a:t>;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388" y="260350"/>
            <a:ext cx="8642350" cy="63373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7) …предоставление педагогическим работникам свободы в выборе форм обучения, методов обучения и воспитания;</a:t>
            </a: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8) обеспечение права на образование в течение всей жизни в соответствии с потребностями личности</a:t>
            </a: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9) … информационная открытость и публичная отчетность образовательных организаций;</a:t>
            </a: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10) демократический характер управления образованием, обеспечение прав педагогических работников, обучающихся, родителей (законных представителей) несовершеннолетних обучающихся на участие в управлении образовательными организациями; </a:t>
            </a: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11) недопустимость ограничения или устранения конкуренции в сфере образования;</a:t>
            </a: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dirty="0">
              <a:solidFill>
                <a:prstClr val="black"/>
              </a:solidFill>
              <a:latin typeface="Comic Sans MS" pitchFamily="66" charset="0"/>
            </a:endParaRP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dirty="0">
                <a:solidFill>
                  <a:prstClr val="black"/>
                </a:solidFill>
                <a:latin typeface="Comic Sans MS" pitchFamily="66" charset="0"/>
              </a:rPr>
              <a:t>12) сочетание государственного и договорного регулирования отношений в сфере образования.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FF0000"/>
                </a:solidFill>
                <a:latin typeface="Comic Sans MS" pitchFamily="66" charset="0"/>
              </a:rPr>
              <a:t>Статья </a:t>
            </a:r>
            <a:r>
              <a:rPr lang="ru-RU" sz="2200" dirty="0">
                <a:solidFill>
                  <a:srgbClr val="FF0000"/>
                </a:solidFill>
                <a:latin typeface="Comic Sans MS" pitchFamily="66" charset="0"/>
              </a:rPr>
              <a:t>5 . Право на образование. Государственные гарантии </a:t>
            </a:r>
            <a:r>
              <a:rPr lang="ru-RU" sz="2200" dirty="0" smtClean="0">
                <a:solidFill>
                  <a:srgbClr val="FF0000"/>
                </a:solidFill>
                <a:latin typeface="Comic Sans MS" pitchFamily="66" charset="0"/>
              </a:rPr>
              <a:t>реализации </a:t>
            </a:r>
            <a:r>
              <a:rPr lang="ru-RU" sz="2200" dirty="0">
                <a:solidFill>
                  <a:srgbClr val="FF0000"/>
                </a:solidFill>
                <a:latin typeface="Comic Sans MS" pitchFamily="66" charset="0"/>
              </a:rPr>
              <a:t>права на образование в Российской федерации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196752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136383" cy="4465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Ст. 10 Структура системы образования </a:t>
            </a:r>
            <a:b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Дошкольное образование определено как самостоятельный УРОВЕНЬ общего образования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204" y="348713"/>
            <a:ext cx="6923112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Comic Sans MS" pitchFamily="66" charset="0"/>
              </a:rPr>
              <a:t>Становится ли дошкольное образование обязательным?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333375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79388" y="1557338"/>
            <a:ext cx="8567737" cy="50403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sz="2000" dirty="0">
              <a:solidFill>
                <a:prstClr val="black"/>
              </a:solidFill>
              <a:latin typeface="Comic Sans MS" pitchFamily="66" charset="0"/>
            </a:endParaRP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400" dirty="0">
                <a:solidFill>
                  <a:prstClr val="black"/>
                </a:solidFill>
                <a:latin typeface="Comic Sans MS" pitchFamily="66" charset="0"/>
              </a:rPr>
              <a:t>Федеральный закон №273-Ф3 закрепляет право граждан на получение дошкольного образования и государственной гарантии его предоставления. В  отличие от начального общего, основного и общего и среднего общего образования получение дошкольного образования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не является обязательным и не устанавливается в качестве  условия приема в начальную школу.</a:t>
            </a: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Дошкольное образование может быть получено в организациях, осуществляющих образовательную деятельность, а также вне организаций - в форме семейного образования.</a:t>
            </a: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79272" y="533379"/>
            <a:ext cx="7969431" cy="6342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  <a:latin typeface="Comic Sans MS" pitchFamily="66" charset="0"/>
              </a:rPr>
              <a:t>Образовательная программа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1412875"/>
            <a:ext cx="8424863" cy="470693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Комплекс основных характеристик образования (объем, содержание, планируемые результаты), организационно-педагогических условий, который представлен в виде учебного плана, календарного учебного графика, рабочих программ, а также оценочных и методических материалов.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783</TotalTime>
  <Words>1853</Words>
  <Application>Microsoft Office PowerPoint</Application>
  <PresentationFormat>Экран (4:3)</PresentationFormat>
  <Paragraphs>221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Открытая</vt:lpstr>
      <vt:lpstr>    Федеральный  закон  «Об образовании в Российской Федерации»  № 273-ФЗ 29.12.2012  основные изменения и новации </vt:lpstr>
      <vt:lpstr>Предмет регулирования ФЗ</vt:lpstr>
      <vt:lpstr>Ст. 2 Основные понятия</vt:lpstr>
      <vt:lpstr>Статья 3. Основные принципы государственной политики и правового регулирования отношений в сфере образования</vt:lpstr>
      <vt:lpstr>Презентация PowerPoint</vt:lpstr>
      <vt:lpstr>Статья 5 . Право на образование. Государственные гарантии реализации права на образование в Российской федерации </vt:lpstr>
      <vt:lpstr>Ст. 10 Структура системы образования   Дошкольное образование определено как самостоятельный УРОВЕНЬ общего образования</vt:lpstr>
      <vt:lpstr>Становится ли дошкольное образование обязательным?</vt:lpstr>
      <vt:lpstr>Презентация PowerPoint</vt:lpstr>
      <vt:lpstr>Презентация PowerPoint</vt:lpstr>
      <vt:lpstr>Презентация PowerPoint</vt:lpstr>
      <vt:lpstr>Типы образовательных организаций</vt:lpstr>
      <vt:lpstr>Образовательные программы в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Федеральные государственные требования к структуре и условиям реализации ООП ДО И Федеральный государственный образовательный стандарт дошкольного образования 17.10.2013 №1155 </vt:lpstr>
      <vt:lpstr>ФГОС</vt:lpstr>
      <vt:lpstr>Презентация PowerPoint</vt:lpstr>
      <vt:lpstr>ФГОС и ФГТ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 закон  «Об образовании в Российской Федерации»  основные изменения и новации</dc:title>
  <dc:creator>Анна</dc:creator>
  <cp:lastModifiedBy>Вера Борисовна</cp:lastModifiedBy>
  <cp:revision>70</cp:revision>
  <dcterms:created xsi:type="dcterms:W3CDTF">2013-11-06T09:45:09Z</dcterms:created>
  <dcterms:modified xsi:type="dcterms:W3CDTF">2015-03-23T07:02:12Z</dcterms:modified>
</cp:coreProperties>
</file>