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2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2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5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9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8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6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8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4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91000">
              <a:srgbClr val="0CA3E4"/>
            </a:gs>
            <a:gs pos="61000">
              <a:srgbClr val="21D6E0"/>
            </a:gs>
            <a:gs pos="100000">
              <a:srgbClr val="0087E6"/>
            </a:gs>
            <a:gs pos="99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2FEB-A3EF-47CF-A770-F520016333B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3080-5E99-4E94-AEB5-0134FB9C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7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436" y="2519095"/>
            <a:ext cx="73363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Книга- лучший друг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6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умеет обнаружить и показать смысл и красоту жизни, он – художник, писатель, поэт.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умеет что-то научно объяснять, он – учёный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из нас от рождения заложен определенный талант, который мы ещё не знаем.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в ком-то из вас заложен   талант мастера художественного   слова,  поэта, ученого , художника 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предлагаю попробовать своё перо.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:\PICTURES\анимация\карикатура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29627">
            <a:off x="7596336" y="836712"/>
            <a:ext cx="1094770" cy="1379411"/>
          </a:xfrm>
          <a:prstGeom prst="rect">
            <a:avLst/>
          </a:prstGeom>
          <a:noFill/>
        </p:spPr>
      </p:pic>
      <p:pic>
        <p:nvPicPr>
          <p:cNvPr id="5" name="Picture 5" descr="I:\PICTURES\анимация\карикатура\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6063" y="2636912"/>
            <a:ext cx="1215105" cy="1348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8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82145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/>
              <a:t>Ганс </a:t>
            </a:r>
            <a:r>
              <a:rPr lang="ru-RU" altLang="ru-RU" sz="4000" b="1" dirty="0" err="1" smtClean="0"/>
              <a:t>Хоффман</a:t>
            </a:r>
            <a:r>
              <a:rPr lang="ru-RU" altLang="ru-RU" sz="4000" b="1" dirty="0" smtClean="0"/>
              <a:t> - немецкий художник  « Заяц в лесу»</a:t>
            </a:r>
            <a:endParaRPr lang="ru-RU" sz="4000" dirty="0"/>
          </a:p>
        </p:txBody>
      </p:sp>
      <p:pic>
        <p:nvPicPr>
          <p:cNvPr id="3" name="Picture 2" descr="http://hare-museum.narod.ru/jivopic/h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5904656" cy="4691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0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</a:t>
            </a:r>
            <a:r>
              <a:rPr lang="ru-RU" sz="4000" b="1" dirty="0" smtClean="0"/>
              <a:t>Портрет К.А. </a:t>
            </a:r>
            <a:r>
              <a:rPr lang="ru-RU" sz="4000" b="1" dirty="0" err="1" smtClean="0"/>
              <a:t>Обнинской</a:t>
            </a:r>
            <a:r>
              <a:rPr lang="ru-RU" sz="4000" b="1" dirty="0" smtClean="0"/>
              <a:t> с зайчиком" В.А. Серова</a:t>
            </a:r>
            <a:endParaRPr lang="ru-RU" sz="4000" b="1" dirty="0"/>
          </a:p>
        </p:txBody>
      </p:sp>
      <p:pic>
        <p:nvPicPr>
          <p:cNvPr id="4" name="Picture 2" descr="http://hare-museum.narod.ru/jivopic/Se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54830"/>
            <a:ext cx="3959448" cy="49148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136" y="404664"/>
            <a:ext cx="8280920" cy="56138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Творческая работа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36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«Мастер художественного слова»  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ru-RU" sz="40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« Мастер научно - познавательного слова </a:t>
            </a:r>
            <a: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Художники – анималисты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( рисунки </a:t>
            </a:r>
            <a:r>
              <a:rPr lang="ru-RU" sz="4000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40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  </a:t>
            </a:r>
            <a:r>
              <a:rPr lang="ru-RU" sz="4000" b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Синквейн</a:t>
            </a: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«Заяц»</a:t>
            </a:r>
            <a:endParaRPr lang="ru-RU" sz="4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028" name="Picture 4" descr="Раскраска души, экскурс в цветной мир :: Форумы Лотоса :: Эзотерика. Магия. Религ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293096"/>
            <a:ext cx="1840441" cy="17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79287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5319" y="711808"/>
            <a:ext cx="41905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Лев Николаевич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Толстой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59695" y="253236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Тема 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4837" y="2532367"/>
            <a:ext cx="7009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о животных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433" y="3904644"/>
            <a:ext cx="1860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994" y="3921962"/>
            <a:ext cx="2395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Зайцы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23" y="5343364"/>
            <a:ext cx="1837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Портрет Л.Н.Толст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97" y="89240"/>
            <a:ext cx="1967076" cy="269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071214163029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5652" r="11250" b="7019"/>
          <a:stretch>
            <a:fillRect/>
          </a:stretch>
        </p:blipFill>
        <p:spPr bwMode="auto">
          <a:xfrm>
            <a:off x="7236296" y="3495537"/>
            <a:ext cx="1717527" cy="2391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691" y="4293096"/>
            <a:ext cx="8671534" cy="17235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400" b="1" dirty="0" smtClean="0"/>
              <a:t>Русак </a:t>
            </a:r>
            <a:r>
              <a:rPr lang="ru-RU" sz="4400" b="1" dirty="0"/>
              <a:t>прячется под камнем, а беляк -  под кустом.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946" y="415512"/>
            <a:ext cx="885698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Лиса живёт хитростью , а заяц прыткостью.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691" y="2420888"/>
            <a:ext cx="8550151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</a:rPr>
              <a:t>Зайца ноги носят, а волка зубы кормят.</a:t>
            </a:r>
          </a:p>
        </p:txBody>
      </p:sp>
    </p:spTree>
    <p:extLst>
      <p:ext uri="{BB962C8B-B14F-4D97-AF65-F5344CB8AC3E}">
        <p14:creationId xmlns:p14="http://schemas.microsoft.com/office/powerpoint/2010/main" val="39050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91450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« Зайцы»  « Еж и заяц»</a:t>
            </a:r>
          </a:p>
          <a:p>
            <a:pPr algn="ctr"/>
            <a:r>
              <a:rPr lang="ru-RU" sz="4400" b="1" dirty="0" smtClean="0"/>
              <a:t>Л.Н. Толстой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r>
              <a:rPr lang="ru-RU" sz="3200" b="1" dirty="0"/>
              <a:t>Н</a:t>
            </a:r>
            <a:r>
              <a:rPr lang="ru-RU" sz="3200" b="1" dirty="0" smtClean="0"/>
              <a:t>а какую полку поставим данные книги ,</a:t>
            </a:r>
          </a:p>
          <a:p>
            <a:r>
              <a:rPr lang="ru-RU" sz="3200" b="1" dirty="0" smtClean="0"/>
              <a:t> ваши предположения ?</a:t>
            </a:r>
            <a:endParaRPr lang="ru-RU" sz="3200" b="1" dirty="0"/>
          </a:p>
        </p:txBody>
      </p:sp>
      <p:pic>
        <p:nvPicPr>
          <p:cNvPr id="1026" name="Picture 2" descr="Заяц и еж Еж и зая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83" r="3735" b="8914"/>
          <a:stretch/>
        </p:blipFill>
        <p:spPr bwMode="auto">
          <a:xfrm>
            <a:off x="5724128" y="2583019"/>
            <a:ext cx="3031144" cy="42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усак * Толстой 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04" y="3128250"/>
            <a:ext cx="3672408" cy="32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34561"/>
            <a:ext cx="356405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err="1" smtClean="0"/>
              <a:t>Гуменники</a:t>
            </a:r>
            <a:r>
              <a:rPr lang="ru-RU" sz="4400" b="1" dirty="0" smtClean="0"/>
              <a:t> - 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35474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Гумно –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0328" y="0"/>
            <a:ext cx="5553672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есто, где 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молотят сжатый хлеб (колосья)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009376"/>
            <a:ext cx="37079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Озими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0382" y="3009376"/>
            <a:ext cx="5559941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семена которых вносятся в почву 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7441" y="5534561"/>
            <a:ext cx="565211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зайцы, которые живут на гумнах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Гум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3571470" cy="23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илометр за километром - Альбина Мазаева - оружейный магаз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707902" cy="18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Любите ли вы критиковать и почему? - страница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9878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21" y="332656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Прочитайте, определите жанр, скажите , вызвал ли текст чувства или дал знания?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66131"/>
              </p:ext>
            </p:extLst>
          </p:nvPr>
        </p:nvGraphicFramePr>
        <p:xfrm>
          <a:off x="181155" y="1844824"/>
          <a:ext cx="8783334" cy="3283584"/>
        </p:xfrm>
        <a:graphic>
          <a:graphicData uri="http://schemas.openxmlformats.org/drawingml/2006/table">
            <a:tbl>
              <a:tblPr firstRow="1" firstCol="1" bandRow="1"/>
              <a:tblGrid>
                <a:gridCol w="2190920"/>
                <a:gridCol w="2198408"/>
                <a:gridCol w="2190920"/>
                <a:gridCol w="2203086"/>
              </a:tblGrid>
              <a:tr h="105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зайцев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Чем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кормятся?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Кто их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враги?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спасаются?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7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78528"/>
              </p:ext>
            </p:extLst>
          </p:nvPr>
        </p:nvGraphicFramePr>
        <p:xfrm>
          <a:off x="0" y="836712"/>
          <a:ext cx="9144000" cy="496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885"/>
                <a:gridCol w="2288679"/>
                <a:gridCol w="2280885"/>
                <a:gridCol w="2293551"/>
              </a:tblGrid>
              <a:tr h="570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Виды зайцев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Чем кормятся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Кто их враги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Как спасаются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5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лесные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Кора деревьев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люди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собаки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лисицы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вороны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орлы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Прямые следы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11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полевые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Озимь, трава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Двойные следы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11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гуменники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Хлебные зерна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Далекие прыжки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68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Трусость 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спасает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5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863" y="3717032"/>
            <a:ext cx="8136593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Художественный </a:t>
            </a: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 –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070" y="27587"/>
            <a:ext cx="8568952" cy="10833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Вывод: художественный или научно – познавательный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862" y="1268760"/>
            <a:ext cx="8136593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Научно – познавательный 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862" y="1962706"/>
            <a:ext cx="8136594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рассказ, 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котором автор не передает свои чувства, переживания, а сообщает сведения, факты из жизни героев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863" y="4304885"/>
            <a:ext cx="8136593" cy="2357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рассказ ,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котором автор передает свое отношение к судьбе героя, писатель вызывает у читателя сочувствие, переживание за судьбу героя</a:t>
            </a:r>
            <a:endParaRPr lang="ru-RU" sz="32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32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яц и еж Еж и зая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83" r="3735" b="8914"/>
          <a:stretch/>
        </p:blipFill>
        <p:spPr bwMode="auto">
          <a:xfrm>
            <a:off x="107504" y="1358771"/>
            <a:ext cx="2535725" cy="35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0009" y="479715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Это художественный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3578" y="401365"/>
            <a:ext cx="5682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 произведении сообщаются факты о жизни зайцев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6862" y="1932072"/>
            <a:ext cx="6033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 произведении описываются чувства и переживания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272969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  произведении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диалоги между действующими лицами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08520" y="297004"/>
            <a:ext cx="32778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Верно ли ? 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3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362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2014-12-06T19:25:32Z</dcterms:created>
  <dcterms:modified xsi:type="dcterms:W3CDTF">2014-12-06T21:09:40Z</dcterms:modified>
</cp:coreProperties>
</file>