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503-7990-47FA-9CEE-E6F0971AC11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12E567-0A31-49AF-B6DD-B1479EA2F6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503-7990-47FA-9CEE-E6F0971AC11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567-0A31-49AF-B6DD-B1479EA2F6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503-7990-47FA-9CEE-E6F0971AC11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567-0A31-49AF-B6DD-B1479EA2F6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503-7990-47FA-9CEE-E6F0971AC11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12E567-0A31-49AF-B6DD-B1479EA2F6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503-7990-47FA-9CEE-E6F0971AC11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567-0A31-49AF-B6DD-B1479EA2F6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503-7990-47FA-9CEE-E6F0971AC11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567-0A31-49AF-B6DD-B1479EA2F6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503-7990-47FA-9CEE-E6F0971AC11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12E567-0A31-49AF-B6DD-B1479EA2F69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503-7990-47FA-9CEE-E6F0971AC11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567-0A31-49AF-B6DD-B1479EA2F6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503-7990-47FA-9CEE-E6F0971AC11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567-0A31-49AF-B6DD-B1479EA2F6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503-7990-47FA-9CEE-E6F0971AC11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567-0A31-49AF-B6DD-B1479EA2F6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503-7990-47FA-9CEE-E6F0971AC11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567-0A31-49AF-B6DD-B1479EA2F69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266503-7990-47FA-9CEE-E6F0971AC11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2E567-0A31-49AF-B6DD-B1479EA2F6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ya-gribnik.ru/syedobnye-griby/ryzhik.php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ya-gribnik.ru/images/shampinony/1.jpe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a-gribnik.ru/syedobnye-griby/podberezovik.php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3789040"/>
            <a:ext cx="3024336" cy="15841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515672" cy="144016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>
                <a:solidFill>
                  <a:srgbClr val="FF0000"/>
                </a:solidFill>
              </a:rPr>
              <a:t>Съедобные грибы</a:t>
            </a:r>
          </a:p>
        </p:txBody>
      </p:sp>
      <p:pic>
        <p:nvPicPr>
          <p:cNvPr id="1026" name="Picture 2" descr="http://ya-gribnik.ru/images/beluy-grib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72816"/>
            <a:ext cx="5616625" cy="421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892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3" y="404664"/>
            <a:ext cx="2379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Лисички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6752"/>
            <a:ext cx="81369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Семейство </a:t>
            </a:r>
            <a:r>
              <a:rPr lang="ru-RU" sz="2000" dirty="0" err="1" smtClean="0"/>
              <a:t>лисичковые</a:t>
            </a:r>
            <a:r>
              <a:rPr lang="ru-RU" sz="2000" dirty="0" smtClean="0"/>
              <a:t> насчитывает 5 родов, включающих более 100 видов. В этом семействе несколько съедобных грибов, среди них несколько деликатесных, к которым относятся: лисичка желтоватая, лисичка обыкновенная, </a:t>
            </a:r>
            <a:r>
              <a:rPr lang="ru-RU" sz="2000" dirty="0" err="1" smtClean="0"/>
              <a:t>вороночник</a:t>
            </a:r>
            <a:r>
              <a:rPr lang="ru-RU" sz="2000" dirty="0" smtClean="0"/>
              <a:t> рожковидный. Но все представители </a:t>
            </a:r>
            <a:r>
              <a:rPr lang="ru-RU" sz="2000" dirty="0" err="1" smtClean="0"/>
              <a:t>лисичковых</a:t>
            </a:r>
            <a:r>
              <a:rPr lang="ru-RU" sz="2000" dirty="0" smtClean="0"/>
              <a:t> либо съедобны, либо условно съедобные грибы. Грибы лисички обычно имеют </a:t>
            </a:r>
            <a:r>
              <a:rPr lang="ru-RU" sz="2000" dirty="0" err="1" smtClean="0"/>
              <a:t>шляповидные</a:t>
            </a:r>
            <a:r>
              <a:rPr lang="ru-RU" sz="2000" dirty="0" smtClean="0"/>
              <a:t> плодовые тела со складчатым </a:t>
            </a:r>
            <a:r>
              <a:rPr lang="ru-RU" sz="2000" dirty="0" err="1" smtClean="0"/>
              <a:t>гименофором</a:t>
            </a:r>
            <a:r>
              <a:rPr lang="ru-RU" sz="2000" dirty="0" smtClean="0"/>
              <a:t>. Плодовые тела лисичек воронковидные или трубковидные, </a:t>
            </a:r>
            <a:r>
              <a:rPr lang="ru-RU" sz="2000" dirty="0" err="1" smtClean="0"/>
              <a:t>мясистоплёнчатые</a:t>
            </a:r>
            <a:r>
              <a:rPr lang="ru-RU" sz="2000" dirty="0" smtClean="0"/>
              <a:t>, яркоокрашенные. Мякоть грибов плотная, упругая. В хвойных или лиственных лесах умеренного климата встречается лисичка желтая (настоящая). На почве или на лесной подстилке можно встретить лисички, относящиеся к микоризным и </a:t>
            </a:r>
            <a:r>
              <a:rPr lang="ru-RU" sz="2000" dirty="0" err="1" smtClean="0"/>
              <a:t>сапротрофным</a:t>
            </a:r>
            <a:r>
              <a:rPr lang="ru-RU" sz="2000" dirty="0" smtClean="0"/>
              <a:t> грибам, соседствующим с елью, дубом, сосной, буком.</a:t>
            </a:r>
          </a:p>
          <a:p>
            <a:r>
              <a:rPr lang="ru-RU" sz="2000" dirty="0" smtClean="0"/>
              <a:t>﻿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17534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ya-gribnik.ru/images/lisichki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264" y="1628800"/>
            <a:ext cx="5459760" cy="451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31840" y="764704"/>
            <a:ext cx="34563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Лисички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50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82341"/>
            <a:ext cx="74168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Рыжик (</a:t>
            </a:r>
            <a:r>
              <a:rPr lang="ru-RU" sz="2000" dirty="0" err="1" smtClean="0"/>
              <a:t>еловик</a:t>
            </a:r>
            <a:r>
              <a:rPr lang="ru-RU" sz="2000" dirty="0" smtClean="0"/>
              <a:t>) – общая группа грибов, относящихся к роду Млечник (</a:t>
            </a:r>
            <a:r>
              <a:rPr lang="ru-RU" sz="2000" dirty="0" err="1" smtClean="0"/>
              <a:t>сыроежковые</a:t>
            </a:r>
            <a:r>
              <a:rPr lang="ru-RU" sz="2000" dirty="0" smtClean="0"/>
              <a:t>). В основном растет на песчаном грунте в хвойных лесах. Колонии рыжиков особенно обильно растут возле молодых сосен и лиственниц, но также встречаются в сосновых борах. В наших широтах в пищу употребляют в основном 6 видов рыжиков: рыжик настоящий, рыжик еловый, красный рыжик, японский или пихтовый, сосновый, лососевый или альпийский. </a:t>
            </a:r>
          </a:p>
          <a:p>
            <a:r>
              <a:rPr lang="ru-RU" sz="2000" dirty="0" smtClean="0"/>
              <a:t>﻿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980728"/>
            <a:ext cx="25139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   Рыжик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64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ya-gribnik.ru/images/articles/ryzhik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1844824"/>
            <a:ext cx="5256585" cy="374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15816" y="620688"/>
            <a:ext cx="24875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srgbClr val="FF0000"/>
                </a:solidFill>
              </a:rPr>
              <a:t>     Рыжик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88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548680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Шампиньоны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66843"/>
            <a:ext cx="74888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Это, пожалуй, самый популярный среди отечественных кулинаров, гриб. Гриб, который успешно приручили, и который сегодня культивируется более чем в 70 странах. Гриб, который является наиболее изученным на сегодняшний день. Речь идет о шампиньоне. Доподлинно не известно, когда именно шампиньоны «одомашнили». Но история заверяет, что уже к 1754 году в Европе успешно функционировали первые теплицы по разведению этих грибов. Само же слово «шампиньон» означает в переводе с французского «гриб». Однако этот гриб уже давно ступил за пределы Франции.</a:t>
            </a:r>
          </a:p>
          <a:p>
            <a:r>
              <a:rPr lang="ru-RU" sz="2000" dirty="0" smtClean="0"/>
              <a:t>﻿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13912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Шампиньоны">
            <a:hlinkClick r:id="rId2" tooltip="Шампиньоны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840" y="2060848"/>
            <a:ext cx="5400600" cy="382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1" y="908720"/>
            <a:ext cx="37682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  Шампиньоны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43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60648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Белый гриб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80728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Белый гриб является трубчатым грибом и принадлежит к семейству </a:t>
            </a:r>
            <a:r>
              <a:rPr lang="ru-RU" sz="2000" dirty="0" err="1" smtClean="0"/>
              <a:t>болетовых</a:t>
            </a:r>
            <a:r>
              <a:rPr lang="ru-RU" sz="2000" dirty="0" smtClean="0"/>
              <a:t>, роду боровиков. Известны другие названия белого гриба: коровка, боровик, глухарь, бабка, желтяк, </a:t>
            </a:r>
            <a:r>
              <a:rPr lang="ru-RU" sz="2000" dirty="0" err="1" smtClean="0"/>
              <a:t>медвежник</a:t>
            </a:r>
            <a:r>
              <a:rPr lang="ru-RU" sz="2000" dirty="0" smtClean="0"/>
              <a:t>, пан и др. Распространен по всей европейской лесной зоне. Встречается в тайге, заполярье, на Кавказе. Рост происходит на многих древесных породах, однако преимущественно на березняках, сосняках, дубравах и ельниках. Хорошо адаптирован к любым видам почв, исключая торфянистые, произрастая группками. Самыми вкусными считают белые грибы, найденные в елово-березовых лесах. Собранные в сосняках не имеют сильного аромата и отличаются более рыхлой мякотью.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7500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gribnik.ru/images/beluy-grib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544616" cy="415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95736" y="764704"/>
            <a:ext cx="4248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Белый гриб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799" y="476672"/>
            <a:ext cx="29523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Опята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84784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Название «опёнок» или «опята» - народное название, объединяющее различные семейства и роды грибов. Название «опята» возникло вследствие произрастания грибов. Большинство представителей живет на пнях. Однако опенок луговой (луговик, </a:t>
            </a:r>
            <a:r>
              <a:rPr lang="ru-RU" sz="2000" dirty="0" err="1" smtClean="0"/>
              <a:t>негниючник</a:t>
            </a:r>
            <a:r>
              <a:rPr lang="ru-RU" sz="2000" dirty="0" smtClean="0"/>
              <a:t> луговой, гвоздичный гриб) является неким исключением из этих правил, поскольку обитает на открытых травянистых пространствах. Грибы опята в своем роде насчитывают в общей сложности 34 вида, из которых описаны около 22 видов. Однако грибникам более всего известны опята летние, опята зимние, опята осенние, как те, что можно смело употреблять в пищу.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6641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476672"/>
            <a:ext cx="30243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Опята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0766"/>
            <a:ext cx="7488832" cy="498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37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12550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Подберезовик – </a:t>
            </a:r>
            <a:r>
              <a:rPr lang="ru-RU" sz="2000" dirty="0" err="1" smtClean="0"/>
              <a:t>гриб,относящийся</a:t>
            </a:r>
            <a:r>
              <a:rPr lang="ru-RU" sz="2000" dirty="0" smtClean="0"/>
              <a:t> к роду </a:t>
            </a:r>
            <a:r>
              <a:rPr lang="ru-RU" sz="2000" dirty="0" err="1" smtClean="0"/>
              <a:t>Обабковые</a:t>
            </a:r>
            <a:r>
              <a:rPr lang="ru-RU" sz="2000" dirty="0" smtClean="0"/>
              <a:t>, семейству </a:t>
            </a:r>
            <a:r>
              <a:rPr lang="ru-RU" sz="2000" dirty="0" err="1" smtClean="0"/>
              <a:t>Болетовые.Главное</a:t>
            </a:r>
            <a:r>
              <a:rPr lang="ru-RU" sz="2000" dirty="0" smtClean="0"/>
              <a:t> отличие грибов, входящих в эту группу – приглушенный коричневый оттенок шляпки. У них менее толстая ножка и мякоть шляпки. Но, тем не менее, подберезовики – очень вкусные грибы, богатые полезными веществами. Кроме того, подберезовики считаются хорошими абсорбентами, способными вводить токсины и балластные вещества. Медицине этот гриб известен, как способ поддержать работу почек.</a:t>
            </a:r>
          </a:p>
          <a:p>
            <a:r>
              <a:rPr lang="ru-RU" sz="2000" dirty="0" smtClean="0"/>
              <a:t>Гриб подберезовик насчитывает более 40 разновидностей. В наших краях наиболее известны следующие разновидности </a:t>
            </a:r>
            <a:r>
              <a:rPr lang="ru-RU" sz="2000" dirty="0" err="1" smtClean="0"/>
              <a:t>гриба:подберезовик</a:t>
            </a:r>
            <a:r>
              <a:rPr lang="ru-RU" sz="2000" dirty="0" smtClean="0"/>
              <a:t> обыкновенный, подберезовик серый, подберезовик жестковатый, подберезовик розовеющий, подберезовик разноцветный. Все они образуют микоризу с березой, но некоторые прекрасно чувствуют себя в соседстве с осиной или тополями. Преимущественно выбирают места, которые хорошо прогреты солнцем, однако почва при этом должна оставаться влажной.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404664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Подберезовик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2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ya-gribnik.ru/images/articles/podberezovik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567676" cy="396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27784" y="764704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Подберезовик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93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340768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Подосиновик– это общее название грибов, относящихся к роду </a:t>
            </a:r>
            <a:r>
              <a:rPr lang="ru-RU" sz="2000" dirty="0" err="1" smtClean="0"/>
              <a:t>Лекцинум</a:t>
            </a:r>
            <a:r>
              <a:rPr lang="ru-RU" sz="2000" dirty="0" smtClean="0"/>
              <a:t>. Практически все подосиновики имеют красную шляпку, коренастую ножку и плотную мякоть. Подосиновики съедобные, приятные на вкус грибы, относящиеся ко второй категории. Различают несколько видов подосиновиков, но наиболее часто встречаются подосиновик красный, желто-бурый, дубовый, еловый, сосновый.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902622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 Подосиновик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5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ya-gribnik.ru/images/podosinovik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6144683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55776" y="476672"/>
            <a:ext cx="4320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Подосиновик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207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</TotalTime>
  <Words>716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2015-03-28T17:37:36Z</dcterms:created>
  <dcterms:modified xsi:type="dcterms:W3CDTF">2015-03-28T18:32:54Z</dcterms:modified>
</cp:coreProperties>
</file>