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735763" cy="98694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0" d="100"/>
          <a:sy n="60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304759-DE70-4198-8A7B-9CE7D171540E}" type="datetimeFigureOut">
              <a:rPr lang="ru-RU" smtClean="0"/>
              <a:pPr/>
              <a:t>28.03.2015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CD5FC1-BDA4-4CBC-97F1-08A8DD981F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214314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НОД в средней группе с ИКТ «В гостях у Белого мишки»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/>
              <a:t>Воспитатель МБДОУ № </a:t>
            </a:r>
            <a:r>
              <a:rPr lang="ru-RU" sz="2800" dirty="0" smtClean="0"/>
              <a:t>259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Левшинская</a:t>
            </a:r>
            <a:r>
              <a:rPr lang="ru-RU" sz="2800" dirty="0" smtClean="0"/>
              <a:t> Наталия Викторовна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621087"/>
            <a:ext cx="5643602" cy="4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3600400" cy="257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005064"/>
            <a:ext cx="3458716" cy="2666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268760"/>
            <a:ext cx="3536439" cy="2565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5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Белый медведь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eisbaer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556792"/>
            <a:ext cx="6570789" cy="497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8338_ORIGINAL_1269933233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24847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isbaer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140968"/>
            <a:ext cx="4296086" cy="3557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Морж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tihookeanskiy_morz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88840"/>
            <a:ext cx="6144768" cy="4501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08720"/>
            <a:ext cx="7851648" cy="864096"/>
          </a:xfrm>
        </p:spPr>
        <p:txBody>
          <a:bodyPr/>
          <a:lstStyle/>
          <a:p>
            <a:pPr algn="ctr"/>
            <a:r>
              <a:rPr lang="ru-RU" dirty="0" smtClean="0"/>
              <a:t>Северный олень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4936_10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16832"/>
            <a:ext cx="5715000" cy="4684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7851648" cy="79208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«Найди и назови лишнюю картинку»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72816"/>
            <a:ext cx="3386336" cy="2618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8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72816"/>
            <a:ext cx="360040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3350031_249p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338437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73156136_3818013_afrikanskii_le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437112"/>
            <a:ext cx="3600400" cy="2330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57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«Отгадай по описанию»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le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4005064"/>
            <a:ext cx="3600400" cy="27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36149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свидания!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576cadcfb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6892100" cy="470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34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НОД в средней группе с ИКТ «В гостях у Белого мишки» Воспитатель МБДОУ № 259 Левшинская Наталия Викторовна</vt:lpstr>
      <vt:lpstr>Загадки</vt:lpstr>
      <vt:lpstr>Белый медведь</vt:lpstr>
      <vt:lpstr>Слайд 4</vt:lpstr>
      <vt:lpstr>Морж</vt:lpstr>
      <vt:lpstr>Северный олень</vt:lpstr>
      <vt:lpstr>«Найди и назови лишнюю картинку»</vt:lpstr>
      <vt:lpstr>«Отгадай по описанию»</vt:lpstr>
      <vt:lpstr>До свидания!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дом</cp:lastModifiedBy>
  <cp:revision>19</cp:revision>
  <dcterms:created xsi:type="dcterms:W3CDTF">2014-01-10T15:24:38Z</dcterms:created>
  <dcterms:modified xsi:type="dcterms:W3CDTF">2015-03-28T18:16:54Z</dcterms:modified>
</cp:coreProperties>
</file>