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58" r:id="rId5"/>
    <p:sldId id="257" r:id="rId6"/>
    <p:sldId id="263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0A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.jpeg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50;&#1091;&#1088;&#1089;&#1099;%2008.2024\&#1050;&#1091;&#1088;&#1089;&#1099;%20&#1043;&#1080;&#1083;&#1105;&#1074;&#1072;%20&#1082;&#1091;&#1088;&#1089;&#1099;\&#1050;&#1072;&#1088;&#1090;&#1080;&#1085;&#1082;&#1080;\&#1040;&#1087;&#1083;&#1086;&#1076;&#1080;&#1089;&#1084;&#1077;&#1085;&#1090;&#1099;).mp3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Ирина.MAIN\Рабочий стол\март загрузка\13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28860" y="1357298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Дидактическая игра</a:t>
            </a:r>
            <a:endParaRPr lang="en-US" sz="2800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928802"/>
            <a:ext cx="819782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«В гостях у сказки»</a:t>
            </a:r>
            <a:endParaRPr lang="ru-RU" sz="6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928934"/>
            <a:ext cx="9001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для детей 6 – 7 лет</a:t>
            </a:r>
            <a:endParaRPr lang="en-US" sz="2800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9" name="Picture 3" descr="C:\Documents and Settings\Ирина.MAIN\Рабочий стол\март загрузка\92593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786190"/>
            <a:ext cx="1909564" cy="2707489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Picture 4" descr="C:\Documents and Settings\Ирина.MAIN\Рабочий стол\март загрузка\kot_petuh_i_lisa.jpg"/>
          <p:cNvPicPr>
            <a:picLocks noChangeAspect="1" noChangeArrowheads="1"/>
          </p:cNvPicPr>
          <p:nvPr/>
        </p:nvPicPr>
        <p:blipFill>
          <a:blip r:embed="rId4" cstate="print"/>
          <a:srcRect t="25390" r="-845" b="8206"/>
          <a:stretch>
            <a:fillRect/>
          </a:stretch>
        </p:blipFill>
        <p:spPr bwMode="auto">
          <a:xfrm flipH="1">
            <a:off x="7000892" y="214289"/>
            <a:ext cx="1928826" cy="1836203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4" descr="C:\Documents and Settings\Ирина.MAIN\Рабочий стол\март загрузка\104946920_4709286_0_8750d_c06cf0e2_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85720" y="285728"/>
            <a:ext cx="1570241" cy="19526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96136" y="4653136"/>
            <a:ext cx="3133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7030A0"/>
                </a:solidFill>
              </a:rPr>
              <a:t>Нуштаева</a:t>
            </a:r>
            <a:r>
              <a:rPr lang="ru-RU" sz="2000" b="1" dirty="0" smtClean="0">
                <a:solidFill>
                  <a:srgbClr val="7030A0"/>
                </a:solidFill>
              </a:rPr>
              <a:t> Нина Борисовна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</a:rPr>
              <a:t>в</a:t>
            </a:r>
            <a:r>
              <a:rPr lang="ru-RU" sz="2000" b="1" dirty="0" smtClean="0">
                <a:solidFill>
                  <a:srgbClr val="7030A0"/>
                </a:solidFill>
              </a:rPr>
              <a:t>оспитатель МБДОУ детского сада № 180 </a:t>
            </a:r>
            <a:r>
              <a:rPr lang="ru-RU" sz="2000" b="1" dirty="0" err="1" smtClean="0">
                <a:solidFill>
                  <a:srgbClr val="7030A0"/>
                </a:solidFill>
              </a:rPr>
              <a:t>г.о</a:t>
            </a:r>
            <a:r>
              <a:rPr lang="ru-RU" sz="2000" b="1" dirty="0" smtClean="0">
                <a:solidFill>
                  <a:srgbClr val="7030A0"/>
                </a:solidFill>
              </a:rPr>
              <a:t>. Самара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Ирина.MAIN\Рабочий стол\март загрузка\13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-1894"/>
            <a:ext cx="9144000" cy="6858001"/>
          </a:xfrm>
          <a:prstGeom prst="rect">
            <a:avLst/>
          </a:prstGeom>
          <a:noFill/>
        </p:spPr>
      </p:pic>
      <p:pic>
        <p:nvPicPr>
          <p:cNvPr id="7176" name="Picture 8" descr="http://f.mypage.ru/9a9e1d3252850e3e9e0868968aeb5a25_6f0b3210fadfff90855ec5fdb75146f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643314"/>
            <a:ext cx="3286148" cy="263403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292" y="836712"/>
            <a:ext cx="24384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www.evalilit.com/wp-content/uploads/2014/06/Romashk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92" y="499094"/>
            <a:ext cx="2503795" cy="2058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VFhUWGBgXGBgYGBoXFxgaGxgWGB8cFxgYHCggGx0lHxYXIjEhJSkrLi4uFx8zODMsNygtLisBCgoKDg0OGhAQGiwkHyQsLCwsLCwsLCwsLCwsLCwsLCwsLCwsLCwsLCwsLCwsLCwsLCwsLCwsLCwsLCwsLCwsLP/AABEIALcBEwMBIgACEQEDEQH/xAAcAAABBQEBAQAAAAAAAAAAAAAFAAIDBAYBBwj/xAA/EAABAwIEAwUHAwMEAAYDAAABAAIRAyEEEjFBBVFhBiJxgZETMqGxwdHwFELhByNSYnKC8RUzU6Ky0iQ0Q//EABgBAAMBAQAAAAAAAAAAAAAAAAABAgME/8QAIBEBAQACAwADAQEBAAAAAAAAAAECERIhMQNBURNhMv/aAAwDAQACEQMRAD8AL4Vo0DHEmDDzPSxJJhXKGHyTZrJNwTJt/idz0CqUGguiHuadQSMsW910yPNGaLCBHcHU3cOgI974BccdFQU6fekgu0ylwyjmbXCsUHDO0nSRe8eAlOLRYgOeNy7utv8A6fsq9YZvlP0F0eEM4jhJN2kEFDq+Ge3VpWqw3ut8B8lK5gOq6OCJkwjjBsYV3D8ars0eSOTu987rQ4ng9N+og8whmK7Pke4Z6FLjlPD3jfUmG7XbVafm0/Q/dF8JxyhU0qAHk7un4rG4nAVG6sPldUHMCcyv2Vwn03Pa5s4V8QfdPxCwNMKYuOXLmOXlJj0UYSyuzxmnV1cXVCiSSSQCSSSSBJJJIBLi6uIBLi6uIBpSXVxANK4nJpQHCmpy4gGEJjgpE1wQSBwULwrLgonhAVCF1SFq6gDlBheQWhzSdWmAw8yDIv8ABFKQygftH7v3R5W8rwhuEj3S50tsN2ETs4CfQoi6mbOgAixLu8IjZ18u3JRDqxroM++aYG/h9dfNVK97mSdOUdAI16qzSaHCPe1kEw2/XwB5oXxeuGgkHz0A2ta6dEbrhjs1Np1sPgrbWoP2NxBfhwSIgkBHQF1Y3cY5eoX1WggFzQToCQCfJPyrxTjFQ4nEVXOcRDyB0gwi/Z7tpWwrhTxBNajMZ9ajP/sOhRcpOlT47ZuPVQ1U8bwmlU95onmLFWcNXa9rXsIc1wBBGhB5KQoqZ6yXGezgp03PY4wBMH7rNNK9E48Jw9T/AGledUlll61xSJJLqlRJLqSCcSXUkjcSXUkEakuriA4uJy4UA1cXUkA0rhXVxANXE4rhQDVwpxTSmRjgonBTkKNwQEELikSQBrh9USWgi9yG96ny1E36HRFKAFg0QDrmPcm0byJ2A5aIVSqyCM9ONtJj6q/hnCGtDnOtYPgA/wDID7rOHUtIRPjcCMup5mPVZ/tvXLWDxsG+6PHrbotEKknLNhsBAHPvxE7c1l+3jT7JpB0Og0HOXaFPLwY+xsv6Z182DHMPdPwWrleff0ixc0qtPkc2o8NNV6AV0fFd4Rn8k1lXh/aFpo43EUz/AOoXDwd3h80FxlX+4Z3Rft7XniNZ07hvo1v2KzOJcXuOW+qWU7aYZdRoexvbSthu4Hs9lnJDKhgbyGkAlpOvivZuH8cpVWB05eYOx8RYjkRqvmTA8MLq9MVDDSS43JmLkW5r1Hh/Emw1rJLRAEWaBA2Hiqwn6n5Lu7j07iFVr6Lw1wMtI+C899kW2IKJUca4XbPgd1cpY5jxDgJ3Ty+PaJnoDaF2EXxlb2YzNgt3t9lQ/wDEWu90B175thICn+X+q5q6SvPxtAEy0GLQP8uQ6p1emcstLAf8XRA8SBKX8qOcUEoUjcS07MP+2YPhKiqYgRYtzcil/OnzjsLuVCa/FXgxYHyj1VIcVqF2XPPhp/0jgOTR5FzKs7UqE3Dy7z3VV+KMwSQjhBtqy1cLVmf1b47rp+ajbxFwIaS71Rwg21BCbCCYTjFomT1VyhxZrjB9UrhT5LxXE4X0XIUGauFOKamDVwpy4gjUxwUhTSgIiEk4hJBCODySHMytOj22BM25QPQIjQw8HNBAdYvJgDpkbLd9LeSo06zWmM+Q6wO8wm8xrlnwCv0yQA6IHNxzNjllBt4/FZ4qqy+oCImSI0gNPiJv8Vne1rPaUy0RIExoxo8JV6vxNgOWS/WMs+zPiJjy+ayvaLGuc0guyATDR9Sr1sp0uf0w4p7PEilP/mGNbGzjHyXp/HOLMot7zg35+i8M7G4stxdCP/VZ/wDIK/8A1A4s9+NxDZJYypA5DII+61+K8cU/JOVDO1NcPrOc0GHOkTqdb+aph0TBgWI/D81VrY3MSXX/ADlonsaSBPh5H8+Ce99idTQjRpaaWiPO32RWlW9jGlvSdZ6eCp4ABjQCL6FV+PYkB1Ju7i4mNwMqexpqsHxRzoGgtHMCNfgrtJzg+QbEQR1v85+CBYCpyOl56ahF9QT0v4Ej5aqpU0Uo4stcQ67TBv6INxWkaVVrqYlrpOvmQT0hOOIPvGZj6B0eq7xN5dRcJvZw5W1+qZG8L4r/AGSWt74k33d5pYWu6k176h9pWcM0XIHQfmyp4YQDI96XA7eJPIK7hQCSJkiA6Nzs2eguUodWcPxB1RmZ9JrCPdG56kbBD8U7PbL3jObXujm3T4qxjKLnAj2gbFpJ7onnAv4Ic7B+yGc1c82Ltz0aN06UUMViCHGlV0As5sd4Hx1QPi+LdQENMyNR90cxge+mTLZvDY0HKyz2HcHvDHdZF/uoqoL8NqBjA0yXgBziOZ2U5xTSL9BKt0MK2nSLh++Te580EABJzDQZh1P4VPihYVG+XRRFzc0kyq1Go0y0CTDp8dApqTQKQgCSfwlPYOZTbJeOVhyTcK3uy4eAUDH3JGgsrD3ZokenJBJcPjSD3c4/+Ku4Pj4nK4dJCo03ZhladBdVn4cMh2pPJGthsKNdrxYp5CyeHeRdsyi2A40HOyPBB5qbicoouFPITCoM1cKcVxBGJJySAdhMVWDZYAzmHXkcxCdUpA5cwEj3TqI1ty81HQrRAJNiW333j4/JR4uvdoDvAkb318bImMg3tJUxENIItGo0/hYjtBjJMTp8Ud4hXIElYriVUknnsi05BbsOM+LbYnIM5A5tuPj8lH2hqEVHF/7jJIObXc2kKbssx+GbUrGG5mQDPeHgNkI4hizWJJM7+J6rS6mJT/oylkcYsOqKYSlUczud5zf2787fNAfZGZAj5FEeF4w5wQe9OkwTsY6qcTozhKucEEFrm3I3jT4SgnaDExWpEA2gjpLiCCOq33CKAf3iLxE6GOqyHa/hobiqcA5NvWQPn8FeWPRY5dr+HxP92oB7thGxsFqeGOkwTOYX8LLBcKze0PiStZQxBp3Ov10AH5unimiGLZ3X7QPTQfEKVtLMyHC2Q5vjYfmy7WeHg7EWdym9rakJmIeW0Hv3yOiTEW1nmTv0GipITTqzROuVrmwJuOeYn5FTYbE5WuItBLj53+NgheGfmw+QG5JsLekqbF04D2DXuNkf5WBm/jskoUw9VjWBzwDcQN3ONzCrY2q8vHd00DnAT4AqBtU+2aDB9lTA1sHH/oKzWxracmG21cT7x5bo2WnaVK8EQdGjedSQZ0usjxrDuo1w7QEzrM+i2NXFZ2hxBFQiQGGYHOHQgnGaIr0sgfney8RDx5awinEWG4lLQ1+u49FSp1deot6j+ENpVL695rCCPBO/VjM0HSZ6wJj6rPbQSwxyF06uk+v0V6g9oEch8hJQupXkgggCLnr0HqmsxMvygWG3Px+6NloZwlLMBIgahTGhqBfqFDg2uc7U5dJ0noEebiAymRaZt4bfCFcTQb9NUZDohp/LogzCZgHRG08uiuh2aGmCN7j0Cj4piDRa0tZMm0XhNKl+mdBtedVWrYZtnZSXdDuiOF4k2p3T3XHUGyZSoXd3bc+aAWAxz2uDX+6dOnmjJCz9RoJI9D91f4Xiye46ZG6jLFUq+U1OK4oNxJcXUgp0q4gG5nWdzE+tgquIxQa4AxpAOx5H015WXDUblGh73hvPyQjiVYaXEaX8fgiiK3FcdAI/N1mjLnSDp5XU2IzvdAk7+A5k7DqqNeqRLad41dt5ToOpSxm1+CmLrPLIFx0uD5hUKJuVVw7wJLn35Nk/Gw+auU8SHWi351WliZVqmwHdXqeGa8Ce68aO+qq4XBzBaYO4mx+oRWth2tYSXgQPzVPGFlRbB8SLAJMwmcQ4q2uxoGs7iYPNZCrjWkHK6SlSxWVpvHNPmXFpcDR9nc6/n55onJJBm493pI94zyWZ4djnVK1L2hAbDh1kxHwb8VrKRHlzOnWZVFpbwbBlcQdoaPEyXeJI+CF9reJhuHyH3qkNY0cgRLjyt80YwribN01WR7dv/u0mcg8+BOh+CCN4HWmpTvEy46xrHgjLatmzq5z3TsA3fwn6rJYKrlcy9oI6/l0afizlIm4y0hebau081MqlqhVI74HfrE5B/i0WzP2sPiq78O139x7c18lJpJhx5215rmFxOZ9wLw3/AIiwk8tSecjmi2Iozlcw98DuuIljAdw210/QHY0UjVLczjWHvFgJDCBoQLeWqeH57uDXFts0Q4n/AHHRV8OKTc7BWp+1vdrXZvGZiVBSxNQgiqWVJEh7Za8jbMCLn8lBAvF2gVJbaQRfnB1U9PCAuZm2APjaPoqeLec3eMwd9fVWGSbz+37FZ1pEWMJdVIFmNk+I0A+CK8GoEwXCMxmeQ6fnJCMXU73iAEVANNrZPeLRYGbynBRc4jYS1o1NiAJ18VG2gDAl3ej059JEKiwBrmlxzGR3dAJOjrbT8UTOIYHk3zO25D/r5qoipmYIEy1zxp/qH0MIhXrvY0Fsu8LiNJjUKFjswAJE8pgeca/JRYr2oIdTaAQLk3B8C3VUlbFUVozUrnf3XW6p+JBaIBidQ7bwIVTCcTa9pDzDhoWnQ84Ku0y4ic4cNu5f5phC5pAvBnQ7fwq4q5TIsd1crURGgynWPtqqr6RFgHW6gz6pUxfCYjO2d1KUFwdfI64jYj7I1MrKzRuJJJJBjauMa3Ux9ChGMxBqOytuXGAOZJsohhi5wkm/PrITMPgnseHMguboT9lNn+rlP4o8Uh7FsR+93+bhuf8ASNh9Vnqz7dEY4th6lQ5nUw07wTHohNTBkarTcLtTDkSwBkKg+grvDRBg76J5eFF/20G1z03+ibihUqjKTDeQuSrWEYAOsq2xo01nTlulDoNToZfdb4lXMPhA4Re6N08KwECDO/nuZVcYTI8iZDe9bSQBafEhPRbEeB8JojuloJJ1MyY1lcq0SMQ+nmOVhECbGQDBnXXdEuFUCCZ/aATtBdefABOoYVud9Y3BJMcwLfb1V66TsXwrhSomo/uhoJcfAfnovL+L48167qpJAJ7o3DRsj3a3jbq3/wCOw2nvxp3dAI5rMVy0DKNbSeUfLZK/gn6t0asx5DleZP28lYq4vUg7kj8KD0K5aD4ED85pz63di3JQsY4ZiwCM1wLxuSYJv5BG/wBbTeZPtHZhZlO4gW1EDzJ5rIYWnmmfL+UZwAfIb4aOIG2p329Nk8aWUHcLgaIBy04JIgOgEX3ynVVX0okuhusGJA+v0VoDKG/tPOwt5G+qn/T1LSZ2lsxvrB85+6tDJcWpz5ie7dpHMR+BQsxENbHIInxfDNE5e643jZ3WNJ6i6zFV5mN9VnY0lXXuzOaeug6RdX2vmpOpaLb3PzQ/h868/XRFXNFNmrSTt4+SRpaFYgiIzjXr48hEfFTYQ5XB3dLrX+F/ihNKjJNyd3fmyJcNokC0Eka6nLtFxf8ALqomjhaXERI35AnoUQc9w7sWtBBv1B3hQYCnmAnN0ubDxO6vAFpAdcDQjTz2VoVnZHatg7yPqFMGFsRBCTGtzeOl9PBJzSLtdI5G48NkwdTqT0/OqabTBHgVYoXGne5R9E2rTMS2OoKAovou0IDvCA4fdXuH1ZEGZCaWZhO41CjwlN2advFTYNiCS5KSyU85fi290mQ4RfwRnOwta5uWd4Os8xsjGJ7P03S4iCRb6IBxLgmWS0xGt90XFUyglTwZO7XCdDqOgI1T28IpvEFve5fVAaOPdTsSYnUI7wrHkuHvkTYC/wA/BTLo7A7Gdiyb0zI5H5IFjOAPpkBzTB90/ResCGsc+DoTB1nYFRYU061P+5Eu1GsXMX2IWnGImVeVMw9QGCJP5qr1GnVDodSeDrpt0hbZ2FYC5sXaYkj9sfO8SOSM+wbu2xbH+2bWPkjGC5PPmtebMYROtiT8dSrtHAuDRmBmYgjXMb/T4LbVsINQBmHu7Tb5qelTBGnORtay0iNszxB4HtDYAPa4xaZYWhvU2CxfFO0IDCxh1sByG8/my9PxuCa9rg4Ah2vO1h8I9F5D2r4OKNSWe6Si5CQOw/fdrzcT4LtXFBz88ax8tT+bKJsBtjf6QmMYHCTYBQ0Ku7025roOkdfkuuGxPh4aqzwbBmpU/wBIuUjFsFgSWtG59VosBwkAGQOpIkeaGUnFr4H8rUcLLiBva4zCfLmrxiMqQwxIE5batOkaTzB6jmVJUhgiLcpPwKICkBrcXuRceYVWs2Y6E6nZUTM8dxQgy3wm6weLqzUnyWt7V1AHFY1l6nmo+1fQrTJDR1UtSqfgnlnP4prGEmR5Tos2izhwQBqS4SNCRHREMNXl4uNBa+0akam5jw6IdZm/egiR6gKzg5aQRMQRyIn/ALhXEVpsJWEAEgzsQQB4GEXovDhBn0QHAVXEDvAZZ8dYgnVEv1DmjvQW72h3jyPwPgriE2JpwRcTNgf51XWCbGWnmCoaVc5bEVGDXTNrvz81ao02VGzFxuDDvONfNMHGWEZz/wAhI/hTik6SLXFiNHcp5FMHdA/cDY6H1jZTYeAcnm2dj0QSpRaXNDoIc2WuHT6qfD09THy56KWqQ1xAiSJA36hN4f7xFoJsgIMySPP4BJkA36pLLStwOw7cwnfrr6KrxLDAwwCeg5nclSh4AgGPCPmmsblEzJ/NYTJlMfwlzcwieo2VLBh9ElzSJPPb8lbdxkeGp5n6oNxPhur41+PklYuVVpcWe8ZSYdBBuY8lMwuL6YAsd2iSANigz8KQ0uuDK7wzEGTmEvAAbe5/nTRRVPQsPlexwiHOaYJ59fNQYfFuLhSqNyvsI2IHI9ZKocLxbiXBwMNGut+RI1RHCYouc1pvuJHrf6rSVnYMvALRES2PTkmVWZWyNz809lADQyDtqQu4plhyCtCi+pZY/tNgWva4ETMx0K1ldnJZXjTolTfFR5ZiqJpuLTpt4Jwfa+mw5otxSjmlAXMLTCmXa/FkX7x8oXoHZfBMFLKA0PcD7wgfFZXgnBnPLX1LM2vc/wALdYeqXd3IyG76R4eivGFlVWlw+XWDQ8GCW6Ex4j1CPYDCODRJba9z97fJVKWEcXtgFoveBYI02i2IE+pKvSNonCLHX86oXjqgaCr+JMMcdxYLAdqO0QZ/bBl4F42PVKgG7SY2XmCg2Gs4HqojULiSTJUjFC4M1a2bROw+IOmp+SY0tyiFWa7vQJvy/LqNdrl6EKdIEkvP50V3BVQRBJmCeQM7Anr8kMpnXroAieCpBoaZInXkE4VHsJXy3kXFibEeMzdEauKa4Ei4MyRtzss7TDv9J5mJ8LT+SnVahILxlDhrlJAPiI8N1e0DWEIBtNyRPhz6X+KnFUsrXOoJ3sRyPIoTwbFyL6gn6agflkfxFHNke0yB8RGvz9FUIQc6QD1vHK/wSoku727SRFrgFVcBXBLheCZPQgqxSAbnG0yOgITI1xzk5hrP4IvZdwL8pBtqNN1VNSHQJvvonYLFh1RrTzmf5StDdUqsgWPqkm0miBdJSliq1Vpho8vLe2g6K1RaC3VUn4SATuu0sRzsAoar7ALye6BPLRR5w7XYbj6J7qvdEDzP2T2C2/mmQdXwoINgZ3AWcxfCyHzodui2r2CLQh2KwciT8wizZys5gceaYDDrN7cuS1rsW1gY57TlImBrfSTt1WY4hwwiHaX5KV/FjkDX3iADsQNNVE6Ve28o93vtGZpiI1Hkp3VCRpbf+EC4fxJoYA0iwE9B9yVdZiS9pcwxFuXw5LSVnY7jWRosZ2kNuoWhx2Oc0d4AjmLrKcQq+0eBsUrTxilwns67EXLsg8JPoi2H7EYYmTWJOwLYH8qXCvNIF0kZ8rGDnPei2lhr1UmKrOfGxmABpqrxxkhXK7XX8BrMHdDXN2y3+FrqBnD3AidBrIvPVGuHcTc60QxrsoO7iNSOkyijqecdZ9Vek7DGUgGSNoHrIn6pzKoaCXWy3JKIvwvdI5g/ZeZ9uO0Lcv6Vjg53/wDQg7DRsi0ndF6E7XO0faek2i9rHgvdIblvB5mNF5W6kSZ1PxKJMw1thP55oxwbhjHHM+crdv8AI7NHiotVpT4F2NxOIuG5G/5PsPLcrUUf6ZgAOqYgjmGMkeRJ+iKmo8wJIAgAAwGjoEUw+OaGwZIJN9z/ANERKqSJ7UaHYrAyG5qgPVwg/wDtT639PcMP3VG9cw+oR8UGVWd7QjXedZB2N9U+pUbkLHunQA6G1pI/AnotvNePdkK+HmpSirTAmQLgc8v1QahXMSfz+F6xRBb7p0tHjuPt+EDjuC4evJLMjzILmECTrMDuqbj+LmTN8EF5Mmx+HT7IxTwgMx4QD9Dr8UH/APDn4esAHFzJ13jnH5otTXaS1r5GYASY95vO2438PRSCs3gMPNQtbIJkCNDvefD4Itw7HGXU/wDEm2v7SfnZV3UTTrh4ENmY2E3HqDCdjaQ/Ue2ZOV17b6S0jnY+qAJ8PrBwBbpqfE6hWa2Ilhy/fxCzv65rXO5E+o69VBgWYnE1MuHk3gv0aBfU/RAWMVjXvcG0gXHSx08VuezvAG0wDUEuIkkaX2H5urPZ7ssyiyXjNUNy4xr9lpKWEgWQne0XsgkrQopKQwDawjIdBfx8eqa5gfoFSyO6ydlaoVogTKy210t06eXnHW48lYcct9UyiJvFk4NJsJj82VxNM9kHQQY9R8k2pSIPeNhvPzVmjTy2tPSylqjMO9tod09BQrd4idItH0VHGcE9o05AJPMQibsOY1HjoinDqBOyNbG9PL8M91Ko5j9QbLSYPiToA2mTfVWeMdnjiMdTpNtn1PIAEk+gKMcR/p3Up/8A67842a6AR5zBWXDKW3FrzxsmwOm8VXFsw0X095x2CpcR4ETmyOFpEjmAJ8RdWamGq4ZxbUplp6iR5bFd/XEi+ju6fM3PinM/qlcfxmMTUxDDTLqTyxhzEgSNIJkaarRcAAcRJHeMgaRIPO6MfqG02ii3z6gxYJtDGNLjJbmsR4E7eS0xykZ2WmcBIeXssC15Ivq0k3utPULKNM1KjgxjdSdFTrNo1qjWuawhoLjYW8/FWsXSpVWOZVDXU92u2jfotZlEWPL+3P8AUgPYaWEloMg1NCdLNGw1uvK85mV7u/8Apxw/NmOcNJsC7uzy/glCav8AR9rsR/5pFAyTpmvoBaAEvRt5mysYiVoOzeODDBIkmRPhH2RXtD/TbE0HF1FntKQ0ymXgdQY+CFs7K4lwP9mpbk0n0UXGrmUaF2OysdPvkwDyndFezrmVczCLwMvhBCxlPA46A32D3ASJcx026o5wngHE2MbVp0wLkZdXCDu0xZOciuv1suG0SKmQ2aB5a/CBCx/E+1FM135XA02ktaTzFi4pmPq4+c1Y1g19j3SxhJtFgo8PwSg9uV9EscP3Mlp89vUK9p0L0ONNIMEQb+N4JBjrp4qy8h0uYZIOaDraRzv/AAhuH4KxsspurOEd7QgA8+781ebw7uy0vDtpHdJ/4gQnsAT8aQZdlJk6aE2gSYsIiNUXc0Oo92wgGJ92YmP9M7KlV4Ni3kxh3OF7wAQf92hHXqinD+x+KIu5tMHUOdJHkJ+aQ3AWlj5ljxdvrG8eGvhdR4PC1a1XJRuD7x2HMrU4TsDTa4OqPL3AAADuttpN5K0/D+GNpAZREaQLJHtnOHdhcOHOdXL6hd+2co8YF/itjw3hFKk0No0xTaNgFLRZpMeKt+0uIS2WiZQJ8OasvAAhNzEqjxniLMPTL3kT+1u7j0CAkfimAwXgHkXAJLyDHY19Wo6o43cZKSjkrjF/9QXAEf8AX3UtIRfmkksWgpTqGzdolT03wb+qSS0QsUa2axiB0T3NadPskkqlKwykwE2JWg4dQAAhdSThVY4RgB+pfVOrWho/5XPyC0CSSskOKwrKjctRoc3kRKxXF+w4yF9F0GS4tOlzMNO0JJJXGX05lZ4ydbCPpuOa5HXdUMRTAIPNdSXDn1dOvHuCnDx/ae8kyCG+l01/FIJmTN73tIn5JJLTlZjEcZbTqXGPebeGlpHUxur4413mNE3GsmZ/AkkiZ0rjBGlxcgOJOkgT9VIce5wz0zBgSNiOcfmiSS1mV3pnZ1s+jxY5cx5kGJgxuAdCrlPHZm7gjl8Ekk5lSsjjOITItY8t09uKD4jfUETPiuJKuVTZDhVGUwBMSNp8VD+pEZr22lJJFtGjH4iYLXa9DbxvBVv2lsxF94SSSlOxVr5Xai5U2DO3JJJLfY0sU76K1Sw26SSvHtNBe03almFBYwZqoAMEQ1o5k7+S8xx/EKlZzn1HF5O+hHQDRJJRlV6U/a9fgkkk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xQTEhUUExQVFhUWGBgXGBgYGBoXFxgaGxgWGB8cFxgYHCggGx0lHxYXIjEhJSkrLi4uFx8zODMsNygtLisBCgoKDg0OGhAQGiwkHyQsLCwsLCwsLCwsLCwsLCwsLCwsLCwsLCwsLCwsLCwsLCwsLCwsLCwsLCwsLCwsLCwsLP/AABEIALcBEwMBIgACEQEDEQH/xAAcAAABBQEBAQAAAAAAAAAAAAAFAAIDBAYBBwj/xAA/EAABAwIEAwUHAwMEAAYDAAABAAIRAyEEEjFBBVFhBiJxgZETMqGxwdHwFELhByNSYnKC8RUzU6Ky0iQ0Q//EABgBAAMBAQAAAAAAAAAAAAAAAAABAgME/8QAIBEBAQACAwADAQEBAAAAAAAAAAECERIhMQNBURNhMv/aAAwDAQACEQMRAD8AL4Vo0DHEmDDzPSxJJhXKGHyTZrJNwTJt/idz0CqUGguiHuadQSMsW910yPNGaLCBHcHU3cOgI974BccdFQU6fekgu0ylwyjmbXCsUHDO0nSRe8eAlOLRYgOeNy7utv8A6fsq9YZvlP0F0eEM4jhJN2kEFDq+Ge3VpWqw3ut8B8lK5gOq6OCJkwjjBsYV3D8ars0eSOTu987rQ4ng9N+og8whmK7Pke4Z6FLjlPD3jfUmG7XbVafm0/Q/dF8JxyhU0qAHk7un4rG4nAVG6sPldUHMCcyv2Vwn03Pa5s4V8QfdPxCwNMKYuOXLmOXlJj0UYSyuzxmnV1cXVCiSSSQCSSSSBJJJIBLi6uIBLi6uIBpSXVxANK4nJpQHCmpy4gGEJjgpE1wQSBwULwrLgonhAVCF1SFq6gDlBheQWhzSdWmAw8yDIv8ABFKQygftH7v3R5W8rwhuEj3S50tsN2ETs4CfQoi6mbOgAixLu8IjZ18u3JRDqxroM++aYG/h9dfNVK97mSdOUdAI16qzSaHCPe1kEw2/XwB5oXxeuGgkHz0A2ta6dEbrhjs1Np1sPgrbWoP2NxBfhwSIgkBHQF1Y3cY5eoX1WggFzQToCQCfJPyrxTjFQ4nEVXOcRDyB0gwi/Z7tpWwrhTxBNajMZ9ajP/sOhRcpOlT47ZuPVQ1U8bwmlU95onmLFWcNXa9rXsIc1wBBGhB5KQoqZ6yXGezgp03PY4wBMH7rNNK9E48Jw9T/AGledUlll61xSJJLqlRJLqSCcSXUkjcSXUkEakuriA4uJy4UA1cXUkA0rhXVxANXE4rhQDVwpxTSmRjgonBTkKNwQEELikSQBrh9USWgi9yG96ny1E36HRFKAFg0QDrmPcm0byJ2A5aIVSqyCM9ONtJj6q/hnCGtDnOtYPgA/wDID7rOHUtIRPjcCMup5mPVZ/tvXLWDxsG+6PHrbotEKknLNhsBAHPvxE7c1l+3jT7JpB0Og0HOXaFPLwY+xsv6Z182DHMPdPwWrleff0ixc0qtPkc2o8NNV6AV0fFd4Rn8k1lXh/aFpo43EUz/AOoXDwd3h80FxlX+4Z3Rft7XniNZ07hvo1v2KzOJcXuOW+qWU7aYZdRoexvbSthu4Hs9lnJDKhgbyGkAlpOvivZuH8cpVWB05eYOx8RYjkRqvmTA8MLq9MVDDSS43JmLkW5r1Hh/Emw1rJLRAEWaBA2Hiqwn6n5Lu7j07iFVr6Lw1wMtI+C899kW2IKJUca4XbPgd1cpY5jxDgJ3Ty+PaJnoDaF2EXxlb2YzNgt3t9lQ/wDEWu90B175thICn+X+q5q6SvPxtAEy0GLQP8uQ6p1emcstLAf8XRA8SBKX8qOcUEoUjcS07MP+2YPhKiqYgRYtzcil/OnzjsLuVCa/FXgxYHyj1VIcVqF2XPPhp/0jgOTR5FzKs7UqE3Dy7z3VV+KMwSQjhBtqy1cLVmf1b47rp+ajbxFwIaS71Rwg21BCbCCYTjFomT1VyhxZrjB9UrhT5LxXE4X0XIUGauFOKamDVwpy4gjUxwUhTSgIiEk4hJBCODySHMytOj22BM25QPQIjQw8HNBAdYvJgDpkbLd9LeSo06zWmM+Q6wO8wm8xrlnwCv0yQA6IHNxzNjllBt4/FZ4qqy+oCImSI0gNPiJv8Vne1rPaUy0RIExoxo8JV6vxNgOWS/WMs+zPiJjy+ayvaLGuc0guyATDR9Sr1sp0uf0w4p7PEilP/mGNbGzjHyXp/HOLMot7zg35+i8M7G4stxdCP/VZ/wDIK/8A1A4s9+NxDZJYypA5DII+61+K8cU/JOVDO1NcPrOc0GHOkTqdb+aph0TBgWI/D81VrY3MSXX/ADlonsaSBPh5H8+Ce99idTQjRpaaWiPO32RWlW9jGlvSdZ6eCp4ABjQCL6FV+PYkB1Ju7i4mNwMqexpqsHxRzoGgtHMCNfgrtJzg+QbEQR1v85+CBYCpyOl56ahF9QT0v4Ej5aqpU0Uo4stcQ67TBv6INxWkaVVrqYlrpOvmQT0hOOIPvGZj6B0eq7xN5dRcJvZw5W1+qZG8L4r/AGSWt74k33d5pYWu6k176h9pWcM0XIHQfmyp4YQDI96XA7eJPIK7hQCSJkiA6Nzs2eguUodWcPxB1RmZ9JrCPdG56kbBD8U7PbL3jObXujm3T4qxjKLnAj2gbFpJ7onnAv4Ic7B+yGc1c82Ltz0aN06UUMViCHGlV0As5sd4Hx1QPi+LdQENMyNR90cxge+mTLZvDY0HKyz2HcHvDHdZF/uoqoL8NqBjA0yXgBziOZ2U5xTSL9BKt0MK2nSLh++Te580EABJzDQZh1P4VPihYVG+XRRFzc0kyq1Go0y0CTDp8dApqTQKQgCSfwlPYOZTbJeOVhyTcK3uy4eAUDH3JGgsrD3ZokenJBJcPjSD3c4/+Ku4Pj4nK4dJCo03ZhladBdVn4cMh2pPJGthsKNdrxYp5CyeHeRdsyi2A40HOyPBB5qbicoouFPITCoM1cKcVxBGJJySAdhMVWDZYAzmHXkcxCdUpA5cwEj3TqI1ty81HQrRAJNiW333j4/JR4uvdoDvAkb318bImMg3tJUxENIItGo0/hYjtBjJMTp8Ud4hXIElYriVUknnsi05BbsOM+LbYnIM5A5tuPj8lH2hqEVHF/7jJIObXc2kKbssx+GbUrGG5mQDPeHgNkI4hizWJJM7+J6rS6mJT/oylkcYsOqKYSlUczud5zf2787fNAfZGZAj5FEeF4w5wQe9OkwTsY6qcTozhKucEEFrm3I3jT4SgnaDExWpEA2gjpLiCCOq33CKAf3iLxE6GOqyHa/hobiqcA5NvWQPn8FeWPRY5dr+HxP92oB7thGxsFqeGOkwTOYX8LLBcKze0PiStZQxBp3Ov10AH5unimiGLZ3X7QPTQfEKVtLMyHC2Q5vjYfmy7WeHg7EWdym9rakJmIeW0Hv3yOiTEW1nmTv0GipITTqzROuVrmwJuOeYn5FTYbE5WuItBLj53+NgheGfmw+QG5JsLekqbF04D2DXuNkf5WBm/jskoUw9VjWBzwDcQN3ONzCrY2q8vHd00DnAT4AqBtU+2aDB9lTA1sHH/oKzWxracmG21cT7x5bo2WnaVK8EQdGjedSQZ0usjxrDuo1w7QEzrM+i2NXFZ2hxBFQiQGGYHOHQgnGaIr0sgfney8RDx5awinEWG4lLQ1+u49FSp1deot6j+ENpVL695rCCPBO/VjM0HSZ6wJj6rPbQSwxyF06uk+v0V6g9oEch8hJQupXkgggCLnr0HqmsxMvygWG3Px+6NloZwlLMBIgahTGhqBfqFDg2uc7U5dJ0noEebiAymRaZt4bfCFcTQb9NUZDohp/LogzCZgHRG08uiuh2aGmCN7j0Cj4piDRa0tZMm0XhNKl+mdBtedVWrYZtnZSXdDuiOF4k2p3T3XHUGyZSoXd3bc+aAWAxz2uDX+6dOnmjJCz9RoJI9D91f4Xiye46ZG6jLFUq+U1OK4oNxJcXUgp0q4gG5nWdzE+tgquIxQa4AxpAOx5H015WXDUblGh73hvPyQjiVYaXEaX8fgiiK3FcdAI/N1mjLnSDp5XU2IzvdAk7+A5k7DqqNeqRLad41dt5ToOpSxm1+CmLrPLIFx0uD5hUKJuVVw7wJLn35Nk/Gw+auU8SHWi351WliZVqmwHdXqeGa8Ce68aO+qq4XBzBaYO4mx+oRWth2tYSXgQPzVPGFlRbB8SLAJMwmcQ4q2uxoGs7iYPNZCrjWkHK6SlSxWVpvHNPmXFpcDR9nc6/n55onJJBm493pI94zyWZ4djnVK1L2hAbDh1kxHwb8VrKRHlzOnWZVFpbwbBlcQdoaPEyXeJI+CF9reJhuHyH3qkNY0cgRLjyt80YwribN01WR7dv/u0mcg8+BOh+CCN4HWmpTvEy46xrHgjLatmzq5z3TsA3fwn6rJYKrlcy9oI6/l0afizlIm4y0hebau081MqlqhVI74HfrE5B/i0WzP2sPiq78O139x7c18lJpJhx5215rmFxOZ9wLw3/AIiwk8tSecjmi2Iozlcw98DuuIljAdw210/QHY0UjVLczjWHvFgJDCBoQLeWqeH57uDXFts0Q4n/AHHRV8OKTc7BWp+1vdrXZvGZiVBSxNQgiqWVJEh7Za8jbMCLn8lBAvF2gVJbaQRfnB1U9PCAuZm2APjaPoqeLec3eMwd9fVWGSbz+37FZ1pEWMJdVIFmNk+I0A+CK8GoEwXCMxmeQ6fnJCMXU73iAEVANNrZPeLRYGbynBRc4jYS1o1NiAJ18VG2gDAl3ej059JEKiwBrmlxzGR3dAJOjrbT8UTOIYHk3zO25D/r5qoipmYIEy1zxp/qH0MIhXrvY0Fsu8LiNJjUKFjswAJE8pgeca/JRYr2oIdTaAQLk3B8C3VUlbFUVozUrnf3XW6p+JBaIBidQ7bwIVTCcTa9pDzDhoWnQ84Ku0y4ic4cNu5f5phC5pAvBnQ7fwq4q5TIsd1crURGgynWPtqqr6RFgHW6gz6pUxfCYjO2d1KUFwdfI64jYj7I1MrKzRuJJJJBjauMa3Ux9ChGMxBqOytuXGAOZJsohhi5wkm/PrITMPgnseHMguboT9lNn+rlP4o8Uh7FsR+93+bhuf8ASNh9Vnqz7dEY4th6lQ5nUw07wTHohNTBkarTcLtTDkSwBkKg+grvDRBg76J5eFF/20G1z03+ibihUqjKTDeQuSrWEYAOsq2xo01nTlulDoNToZfdb4lXMPhA4Re6N08KwECDO/nuZVcYTI8iZDe9bSQBafEhPRbEeB8JojuloJJ1MyY1lcq0SMQ+nmOVhECbGQDBnXXdEuFUCCZ/aATtBdefABOoYVud9Y3BJMcwLfb1V66TsXwrhSomo/uhoJcfAfnovL+L48167qpJAJ7o3DRsj3a3jbq3/wCOw2nvxp3dAI5rMVy0DKNbSeUfLZK/gn6t0asx5DleZP28lYq4vUg7kj8KD0K5aD4ED85pz63di3JQsY4ZiwCM1wLxuSYJv5BG/wBbTeZPtHZhZlO4gW1EDzJ5rIYWnmmfL+UZwAfIb4aOIG2p329Nk8aWUHcLgaIBy04JIgOgEX3ynVVX0okuhusGJA+v0VoDKG/tPOwt5G+qn/T1LSZ2lsxvrB85+6tDJcWpz5ie7dpHMR+BQsxENbHIInxfDNE5e643jZ3WNJ6i6zFV5mN9VnY0lXXuzOaeug6RdX2vmpOpaLb3PzQ/h868/XRFXNFNmrSTt4+SRpaFYgiIzjXr48hEfFTYQ5XB3dLrX+F/ihNKjJNyd3fmyJcNokC0Eka6nLtFxf8ALqomjhaXERI35AnoUQc9w7sWtBBv1B3hQYCnmAnN0ubDxO6vAFpAdcDQjTz2VoVnZHatg7yPqFMGFsRBCTGtzeOl9PBJzSLtdI5G48NkwdTqT0/OqabTBHgVYoXGne5R9E2rTMS2OoKAovou0IDvCA4fdXuH1ZEGZCaWZhO41CjwlN2advFTYNiCS5KSyU85fi290mQ4RfwRnOwta5uWd4Os8xsjGJ7P03S4iCRb6IBxLgmWS0xGt90XFUyglTwZO7XCdDqOgI1T28IpvEFve5fVAaOPdTsSYnUI7wrHkuHvkTYC/wA/BTLo7A7Gdiyb0zI5H5IFjOAPpkBzTB90/ResCGsc+DoTB1nYFRYU061P+5Eu1GsXMX2IWnGImVeVMw9QGCJP5qr1GnVDodSeDrpt0hbZ2FYC5sXaYkj9sfO8SOSM+wbu2xbH+2bWPkjGC5PPmtebMYROtiT8dSrtHAuDRmBmYgjXMb/T4LbVsINQBmHu7Tb5qelTBGnORtay0iNszxB4HtDYAPa4xaZYWhvU2CxfFO0IDCxh1sByG8/my9PxuCa9rg4Ah2vO1h8I9F5D2r4OKNSWe6Si5CQOw/fdrzcT4LtXFBz88ax8tT+bKJsBtjf6QmMYHCTYBQ0Ku7025roOkdfkuuGxPh4aqzwbBmpU/wBIuUjFsFgSWtG59VosBwkAGQOpIkeaGUnFr4H8rUcLLiBva4zCfLmrxiMqQwxIE5batOkaTzB6jmVJUhgiLcpPwKICkBrcXuRceYVWs2Y6E6nZUTM8dxQgy3wm6weLqzUnyWt7V1AHFY1l6nmo+1fQrTJDR1UtSqfgnlnP4prGEmR5Tos2izhwQBqS4SNCRHREMNXl4uNBa+0akam5jw6IdZm/egiR6gKzg5aQRMQRyIn/ALhXEVpsJWEAEgzsQQB4GEXovDhBn0QHAVXEDvAZZ8dYgnVEv1DmjvQW72h3jyPwPgriE2JpwRcTNgf51XWCbGWnmCoaVc5bEVGDXTNrvz81ao02VGzFxuDDvONfNMHGWEZz/wAhI/hTik6SLXFiNHcp5FMHdA/cDY6H1jZTYeAcnm2dj0QSpRaXNDoIc2WuHT6qfD09THy56KWqQ1xAiSJA36hN4f7xFoJsgIMySPP4BJkA36pLLStwOw7cwnfrr6KrxLDAwwCeg5nclSh4AgGPCPmmsblEzJ/NYTJlMfwlzcwieo2VLBh9ElzSJPPb8lbdxkeGp5n6oNxPhur41+PklYuVVpcWe8ZSYdBBuY8lMwuL6YAsd2iSANigz8KQ0uuDK7wzEGTmEvAAbe5/nTRRVPQsPlexwiHOaYJ59fNQYfFuLhSqNyvsI2IHI9ZKocLxbiXBwMNGut+RI1RHCYouc1pvuJHrf6rSVnYMvALRES2PTkmVWZWyNz809lADQyDtqQu4plhyCtCi+pZY/tNgWva4ETMx0K1ldnJZXjTolTfFR5ZiqJpuLTpt4Jwfa+mw5otxSjmlAXMLTCmXa/FkX7x8oXoHZfBMFLKA0PcD7wgfFZXgnBnPLX1LM2vc/wALdYeqXd3IyG76R4eivGFlVWlw+XWDQ8GCW6Ex4j1CPYDCODRJba9z97fJVKWEcXtgFoveBYI02i2IE+pKvSNonCLHX86oXjqgaCr+JMMcdxYLAdqO0QZ/bBl4F42PVKgG7SY2XmCg2Gs4HqojULiSTJUjFC4M1a2bROw+IOmp+SY0tyiFWa7vQJvy/LqNdrl6EKdIEkvP50V3BVQRBJmCeQM7Anr8kMpnXroAieCpBoaZInXkE4VHsJXy3kXFibEeMzdEauKa4Ei4MyRtzss7TDv9J5mJ8LT+SnVahILxlDhrlJAPiI8N1e0DWEIBtNyRPhz6X+KnFUsrXOoJ3sRyPIoTwbFyL6gn6agflkfxFHNke0yB8RGvz9FUIQc6QD1vHK/wSoku727SRFrgFVcBXBLheCZPQgqxSAbnG0yOgITI1xzk5hrP4IvZdwL8pBtqNN1VNSHQJvvonYLFh1RrTzmf5StDdUqsgWPqkm0miBdJSliq1Vpho8vLe2g6K1RaC3VUn4SATuu0sRzsAoar7ALye6BPLRR5w7XYbj6J7qvdEDzP2T2C2/mmQdXwoINgZ3AWcxfCyHzodui2r2CLQh2KwciT8wizZys5gceaYDDrN7cuS1rsW1gY57TlImBrfSTt1WY4hwwiHaX5KV/FjkDX3iADsQNNVE6Ve28o93vtGZpiI1Hkp3VCRpbf+EC4fxJoYA0iwE9B9yVdZiS9pcwxFuXw5LSVnY7jWRosZ2kNuoWhx2Oc0d4AjmLrKcQq+0eBsUrTxilwns67EXLsg8JPoi2H7EYYmTWJOwLYH8qXCvNIF0kZ8rGDnPei2lhr1UmKrOfGxmABpqrxxkhXK7XX8BrMHdDXN2y3+FrqBnD3AidBrIvPVGuHcTc60QxrsoO7iNSOkyijqecdZ9Vek7DGUgGSNoHrIn6pzKoaCXWy3JKIvwvdI5g/ZeZ9uO0Lcv6Vjg53/wDQg7DRsi0ndF6E7XO0faek2i9rHgvdIblvB5mNF5W6kSZ1PxKJMw1thP55oxwbhjHHM+crdv8AI7NHiotVpT4F2NxOIuG5G/5PsPLcrUUf6ZgAOqYgjmGMkeRJ+iKmo8wJIAgAAwGjoEUw+OaGwZIJN9z/ANERKqSJ7UaHYrAyG5qgPVwg/wDtT639PcMP3VG9cw+oR8UGVWd7QjXedZB2N9U+pUbkLHunQA6G1pI/AnotvNePdkK+HmpSirTAmQLgc8v1QahXMSfz+F6xRBb7p0tHjuPt+EDjuC4evJLMjzILmECTrMDuqbj+LmTN8EF5Mmx+HT7IxTwgMx4QD9Dr8UH/APDn4esAHFzJ13jnH5otTXaS1r5GYASY95vO2438PRSCs3gMPNQtbIJkCNDvefD4Itw7HGXU/wDEm2v7SfnZV3UTTrh4ENmY2E3HqDCdjaQ/Ue2ZOV17b6S0jnY+qAJ8PrBwBbpqfE6hWa2Ilhy/fxCzv65rXO5E+o69VBgWYnE1MuHk3gv0aBfU/RAWMVjXvcG0gXHSx08VuezvAG0wDUEuIkkaX2H5urPZ7ssyiyXjNUNy4xr9lpKWEgWQne0XsgkrQopKQwDawjIdBfx8eqa5gfoFSyO6ydlaoVogTKy210t06eXnHW48lYcct9UyiJvFk4NJsJj82VxNM9kHQQY9R8k2pSIPeNhvPzVmjTy2tPSylqjMO9tod09BQrd4idItH0VHGcE9o05AJPMQibsOY1HjoinDqBOyNbG9PL8M91Ko5j9QbLSYPiToA2mTfVWeMdnjiMdTpNtn1PIAEk+gKMcR/p3Up/8A67842a6AR5zBWXDKW3FrzxsmwOm8VXFsw0X095x2CpcR4ETmyOFpEjmAJ8RdWamGq4ZxbUplp6iR5bFd/XEi+ju6fM3PinM/qlcfxmMTUxDDTLqTyxhzEgSNIJkaarRcAAcRJHeMgaRIPO6MfqG02ii3z6gxYJtDGNLjJbmsR4E7eS0xykZ2WmcBIeXssC15Ivq0k3utPULKNM1KjgxjdSdFTrNo1qjWuawhoLjYW8/FWsXSpVWOZVDXU92u2jfotZlEWPL+3P8AUgPYaWEloMg1NCdLNGw1uvK85mV7u/8Apxw/NmOcNJsC7uzy/glCav8AR9rsR/5pFAyTpmvoBaAEvRt5mysYiVoOzeODDBIkmRPhH2RXtD/TbE0HF1FntKQ0ymXgdQY+CFs7K4lwP9mpbk0n0UXGrmUaF2OysdPvkwDyndFezrmVczCLwMvhBCxlPA46A32D3ASJcx026o5wngHE2MbVp0wLkZdXCDu0xZOciuv1suG0SKmQ2aB5a/CBCx/E+1FM135XA02ktaTzFi4pmPq4+c1Y1g19j3SxhJtFgo8PwSg9uV9EscP3Mlp89vUK9p0L0ONNIMEQb+N4JBjrp4qy8h0uYZIOaDraRzv/AAhuH4KxsspurOEd7QgA8+781ebw7uy0vDtpHdJ/4gQnsAT8aQZdlJk6aE2gSYsIiNUXc0Oo92wgGJ92YmP9M7KlV4Ni3kxh3OF7wAQf92hHXqinD+x+KIu5tMHUOdJHkJ+aQ3AWlj5ljxdvrG8eGvhdR4PC1a1XJRuD7x2HMrU4TsDTa4OqPL3AAADuttpN5K0/D+GNpAZREaQLJHtnOHdhcOHOdXL6hd+2co8YF/itjw3hFKk0No0xTaNgFLRZpMeKt+0uIS2WiZQJ8OasvAAhNzEqjxniLMPTL3kT+1u7j0CAkfimAwXgHkXAJLyDHY19Wo6o43cZKSjkrjF/9QXAEf8AX3UtIRfmkksWgpTqGzdolT03wb+qSS0QsUa2axiB0T3NadPskkqlKwykwE2JWg4dQAAhdSThVY4RgB+pfVOrWho/5XPyC0CSSskOKwrKjctRoc3kRKxXF+w4yF9F0GS4tOlzMNO0JJJXGX05lZ4ydbCPpuOa5HXdUMRTAIPNdSXDn1dOvHuCnDx/ae8kyCG+l01/FIJmTN73tIn5JJLTlZjEcZbTqXGPebeGlpHUxur4413mNE3GsmZ/AkkiZ0rjBGlxcgOJOkgT9VIce5wz0zBgSNiOcfmiSS1mV3pnZ1s+jxY5cx5kGJgxuAdCrlPHZm7gjl8Ekk5lSsjjOITItY8t09uKD4jfUETPiuJKuVTZDhVGUwBMSNp8VD+pEZr22lJJFtGjH4iYLXa9DbxvBVv2lsxF94SSSlOxVr5Xai5U2DO3JJJLfY0sU76K1Sw26SSvHtNBe03almFBYwZqoAMEQ1o5k7+S8xx/EKlZzn1HF5O+hHQDRJJRlV6U/a9fgkkko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domashnie-koshki.info/cat_breeds/britanskaja_korotkosherstnaja_koshka/photo/britanskaja_korotkosherstnaja_koshka_02_lar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52219"/>
            <a:ext cx="3024336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1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Documents and Settings\Ирина.MAIN\Рабочий стол\март загрузка\13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1507" name="Picture 3" descr="C:\Documents and Settings\Ирина.MAIN\Рабочий стол\март загрузка\pushkin_3 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501008"/>
            <a:ext cx="2372702" cy="3113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8" name="Picture 4" descr="C:\Documents and Settings\Ирина.MAIN\Рабочий стол\март загрузка\97916226_Multfilm_po_motivam_skazki_Petra_Ershova_KonekGorbun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293096"/>
            <a:ext cx="3072341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9" name="Picture 5" descr="C:\Documents and Settings\Ирина.MAIN\Рабочий стол\март загрузка\35b93b6bff4e7c22786aee2bc66_prev.jpg"/>
          <p:cNvPicPr>
            <a:picLocks noChangeAspect="1" noChangeArrowheads="1"/>
          </p:cNvPicPr>
          <p:nvPr/>
        </p:nvPicPr>
        <p:blipFill>
          <a:blip r:embed="rId5" cstate="print"/>
          <a:srcRect l="24373" t="21521" r="1309" b="2103"/>
          <a:stretch>
            <a:fillRect/>
          </a:stretch>
        </p:blipFill>
        <p:spPr bwMode="auto">
          <a:xfrm>
            <a:off x="179512" y="1196752"/>
            <a:ext cx="2548351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1" name="Picture 7" descr="C:\Documents and Settings\Ирина.MAIN\Рабочий стол\март загрузка\9785783309489.jpg"/>
          <p:cNvPicPr>
            <a:picLocks noChangeAspect="1" noChangeArrowheads="1"/>
          </p:cNvPicPr>
          <p:nvPr/>
        </p:nvPicPr>
        <p:blipFill>
          <a:blip r:embed="rId6" cstate="print"/>
          <a:srcRect t="32281" r="364"/>
          <a:stretch>
            <a:fillRect/>
          </a:stretch>
        </p:blipFill>
        <p:spPr bwMode="auto">
          <a:xfrm>
            <a:off x="3347864" y="1196752"/>
            <a:ext cx="2808312" cy="2467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4" name="Picture 10" descr="http://s020.radikal.ru/i707/1305/0e/62d2f6540f72.gif"/>
          <p:cNvPicPr>
            <a:picLocks noChangeAspect="1" noChangeArrowheads="1" noCrop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1196752"/>
            <a:ext cx="2664464" cy="1937792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400" b="1" dirty="0">
              <a:solidFill>
                <a:srgbClr val="280A7C"/>
              </a:solidFill>
            </a:endParaRPr>
          </a:p>
        </p:txBody>
      </p:sp>
      <p:sp>
        <p:nvSpPr>
          <p:cNvPr id="9" name="Управляющая кнопка: звук 8">
            <a:hlinkClick r:id="" action="ppaction://noaction" highlightClick="1">
              <a:snd r:embed="rId8" name="applause.wav"/>
            </a:hlinkClick>
          </p:cNvPr>
          <p:cNvSpPr/>
          <p:nvPr/>
        </p:nvSpPr>
        <p:spPr>
          <a:xfrm>
            <a:off x="8244408" y="6165304"/>
            <a:ext cx="360040" cy="36004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5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Ирина.MAIN\Рабочий стол\март загрузка\13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050" name="Picture 2" descr="C:\Documents and Settings\Ирина.MAIN\Рабочий стол\март загрузка\52145451_ac50a249f6c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645024"/>
            <a:ext cx="2036969" cy="2687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5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Documents and Settings\Ирина.MAIN\Рабочий стол\март загрузка\92593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1909564" cy="2707489"/>
          </a:xfrm>
          <a:prstGeom prst="rect">
            <a:avLst/>
          </a:prstGeom>
          <a:noFill/>
        </p:spPr>
      </p:pic>
      <p:pic>
        <p:nvPicPr>
          <p:cNvPr id="2052" name="Picture 4" descr="C:\Documents and Settings\Ирина.MAIN\Рабочий стол\март загрузка\B6246541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548680"/>
            <a:ext cx="1905000" cy="2171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5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Documents and Settings\Ирина.MAIN\Рабочий стол\март загрузка\72907903_1301651933_bf2e27e3d7b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980728"/>
            <a:ext cx="2365980" cy="17486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5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C:\Documents and Settings\Ирина.MAIN\Рабочий стол\март загрузка\0459763.jpg"/>
          <p:cNvPicPr>
            <a:picLocks noChangeAspect="1" noChangeArrowheads="1"/>
          </p:cNvPicPr>
          <p:nvPr/>
        </p:nvPicPr>
        <p:blipFill>
          <a:blip r:embed="rId7" cstate="print"/>
          <a:srcRect l="5530" t="399" r="589" b="3820"/>
          <a:stretch>
            <a:fillRect/>
          </a:stretch>
        </p:blipFill>
        <p:spPr bwMode="auto">
          <a:xfrm>
            <a:off x="395536" y="3501008"/>
            <a:ext cx="1944216" cy="2865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5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5" name="Picture 7" descr="C:\Documents and Settings\Ирина.MAIN\Рабочий стол\март загрузка\611064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3429000"/>
            <a:ext cx="2038139" cy="2934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5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Управляющая кнопка: звук 9">
            <a:hlinkClick r:id="" action="ppaction://noaction" highlightClick="1">
              <a:snd r:embed="rId9" name="applause.wav"/>
            </a:hlinkClick>
          </p:cNvPr>
          <p:cNvSpPr/>
          <p:nvPr/>
        </p:nvSpPr>
        <p:spPr>
          <a:xfrm>
            <a:off x="8244408" y="6165304"/>
            <a:ext cx="360040" cy="36004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Ирина.MAIN\Рабочий стол\март загрузка\13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074" name="Picture 2" descr="C:\Documents and Settings\Ирина.MAIN\Рабочий стол\март загрузка\imgh193108.png"/>
          <p:cNvPicPr>
            <a:picLocks noChangeAspect="1" noChangeArrowheads="1"/>
          </p:cNvPicPr>
          <p:nvPr/>
        </p:nvPicPr>
        <p:blipFill>
          <a:blip r:embed="rId3" cstate="print"/>
          <a:srcRect r="347" b="28767"/>
          <a:stretch>
            <a:fillRect/>
          </a:stretch>
        </p:blipFill>
        <p:spPr bwMode="auto">
          <a:xfrm>
            <a:off x="6660232" y="908720"/>
            <a:ext cx="2088232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Documents and Settings\Ирина.MAIN\Рабочий стол\март загрузка\4fffa53c83ad6d1cfc0a78a665562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933056"/>
            <a:ext cx="3280154" cy="2302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Documents and Settings\Ирина.MAIN\Рабочий стол\март загрузка\kot_petuh_i_lisa.jpg"/>
          <p:cNvPicPr>
            <a:picLocks noChangeAspect="1" noChangeArrowheads="1"/>
          </p:cNvPicPr>
          <p:nvPr/>
        </p:nvPicPr>
        <p:blipFill>
          <a:blip r:embed="rId5" cstate="print"/>
          <a:srcRect t="25390" r="-845" b="8206"/>
          <a:stretch>
            <a:fillRect/>
          </a:stretch>
        </p:blipFill>
        <p:spPr bwMode="auto">
          <a:xfrm>
            <a:off x="395536" y="908720"/>
            <a:ext cx="2520280" cy="238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C:\Documents and Settings\Ирина.MAIN\Рабочий стол\март загрузка\pic11_8adae11e7c0d4d2ab2be7853645e8c8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933056"/>
            <a:ext cx="3144837" cy="2359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C:\Documents and Settings\Ирина.MAIN\Рабочий стол\март загрузка\9789854898308-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908720"/>
            <a:ext cx="1905000" cy="2714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Управляющая кнопка: звук 9">
            <a:hlinkClick r:id="" action="ppaction://noaction" highlightClick="1">
              <a:snd r:embed="rId8" name="applause.wav"/>
            </a:hlinkClick>
          </p:cNvPr>
          <p:cNvSpPr/>
          <p:nvPr/>
        </p:nvSpPr>
        <p:spPr>
          <a:xfrm>
            <a:off x="8643966" y="6286520"/>
            <a:ext cx="360040" cy="36004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5" descr="C:\Documents and Settings\Ирина.MAIN\Рабочий стол\март загрузка\13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5845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72400" y="61722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1571604" y="1714488"/>
            <a:ext cx="5105407" cy="4314831"/>
            <a:chOff x="1565" y="1570"/>
            <a:chExt cx="2449" cy="2042"/>
          </a:xfrm>
        </p:grpSpPr>
        <p:grpSp>
          <p:nvGrpSpPr>
            <p:cNvPr id="3" name="Group 42"/>
            <p:cNvGrpSpPr>
              <a:grpSpLocks/>
            </p:cNvGrpSpPr>
            <p:nvPr/>
          </p:nvGrpSpPr>
          <p:grpSpPr bwMode="auto">
            <a:xfrm>
              <a:off x="1565" y="1570"/>
              <a:ext cx="2449" cy="2042"/>
              <a:chOff x="1565" y="1570"/>
              <a:chExt cx="2449" cy="2042"/>
            </a:xfrm>
          </p:grpSpPr>
          <p:sp>
            <p:nvSpPr>
              <p:cNvPr id="25" name="Rectangle 4"/>
              <p:cNvSpPr>
                <a:spLocks noChangeArrowheads="1"/>
              </p:cNvSpPr>
              <p:nvPr/>
            </p:nvSpPr>
            <p:spPr bwMode="auto">
              <a:xfrm>
                <a:off x="1565" y="1570"/>
                <a:ext cx="2449" cy="2042"/>
              </a:xfrm>
              <a:prstGeom prst="rect">
                <a:avLst/>
              </a:prstGeom>
              <a:gradFill rotWithShape="1">
                <a:gsLst>
                  <a:gs pos="0">
                    <a:srgbClr val="3366CC"/>
                  </a:gs>
                  <a:gs pos="50000">
                    <a:srgbClr val="FFFFFF"/>
                  </a:gs>
                  <a:gs pos="100000">
                    <a:srgbClr val="3366CC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Oval 5"/>
              <p:cNvSpPr>
                <a:spLocks noChangeArrowheads="1"/>
              </p:cNvSpPr>
              <p:nvPr/>
            </p:nvSpPr>
            <p:spPr bwMode="auto">
              <a:xfrm>
                <a:off x="2018" y="1933"/>
                <a:ext cx="1497" cy="1315"/>
              </a:xfrm>
              <a:prstGeom prst="ellipse">
                <a:avLst/>
              </a:prstGeom>
              <a:gradFill rotWithShape="1">
                <a:gsLst>
                  <a:gs pos="0">
                    <a:srgbClr val="3366CC"/>
                  </a:gs>
                  <a:gs pos="100000">
                    <a:srgbClr val="66FF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" name="Group 40"/>
            <p:cNvGrpSpPr>
              <a:grpSpLocks/>
            </p:cNvGrpSpPr>
            <p:nvPr/>
          </p:nvGrpSpPr>
          <p:grpSpPr bwMode="auto">
            <a:xfrm>
              <a:off x="1791" y="1604"/>
              <a:ext cx="1983" cy="1975"/>
              <a:chOff x="1791" y="1604"/>
              <a:chExt cx="1983" cy="1975"/>
            </a:xfrm>
          </p:grpSpPr>
          <p:sp>
            <p:nvSpPr>
              <p:cNvPr id="12" name="WordArt 8"/>
              <p:cNvSpPr>
                <a:spLocks noChangeArrowheads="1" noChangeShapeType="1" noTextEdit="1"/>
              </p:cNvSpPr>
              <p:nvPr/>
            </p:nvSpPr>
            <p:spPr bwMode="auto">
              <a:xfrm>
                <a:off x="1976" y="1752"/>
                <a:ext cx="240" cy="33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 dirty="0" smtClean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chemeClr val="accent1"/>
                        </a:gs>
                      </a:gsLst>
                      <a:lin ang="18900000" scaled="1"/>
                    </a:gradFill>
                    <a:latin typeface="Arial"/>
                    <a:cs typeface="Arial"/>
                  </a:rPr>
                  <a:t>п</a:t>
                </a:r>
                <a:endPara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  <a:latin typeface="Arial"/>
                  <a:cs typeface="Arial"/>
                </a:endParaRPr>
              </a:p>
            </p:txBody>
          </p:sp>
          <p:sp>
            <p:nvSpPr>
              <p:cNvPr id="13" name="WordArt 9"/>
              <p:cNvSpPr>
                <a:spLocks noChangeArrowheads="1" noChangeShapeType="1" noTextEdit="1"/>
              </p:cNvSpPr>
              <p:nvPr/>
            </p:nvSpPr>
            <p:spPr bwMode="auto">
              <a:xfrm>
                <a:off x="2079" y="3091"/>
                <a:ext cx="162" cy="33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chemeClr val="accent1"/>
                        </a:gs>
                      </a:gsLst>
                      <a:lin ang="18900000" scaled="1"/>
                    </a:gradFill>
                    <a:latin typeface="Arial"/>
                    <a:cs typeface="Arial"/>
                  </a:rPr>
                  <a:t>о</a:t>
                </a:r>
              </a:p>
            </p:txBody>
          </p:sp>
          <p:sp>
            <p:nvSpPr>
              <p:cNvPr id="14" name="WordArt 10"/>
              <p:cNvSpPr>
                <a:spLocks noChangeArrowheads="1" noChangeShapeType="1" noTextEdit="1"/>
              </p:cNvSpPr>
              <p:nvPr/>
            </p:nvSpPr>
            <p:spPr bwMode="auto">
              <a:xfrm>
                <a:off x="3606" y="2069"/>
                <a:ext cx="168" cy="33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endPara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  <a:latin typeface="Arial"/>
                  <a:cs typeface="Arial"/>
                </a:endParaRPr>
              </a:p>
            </p:txBody>
          </p:sp>
          <p:sp>
            <p:nvSpPr>
              <p:cNvPr id="15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3470" y="3022"/>
                <a:ext cx="162" cy="33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chemeClr val="accent1"/>
                        </a:gs>
                      </a:gsLst>
                      <a:lin ang="18900000" scaled="1"/>
                    </a:gradFill>
                    <a:latin typeface="Arial"/>
                    <a:cs typeface="Arial"/>
                  </a:rPr>
                  <a:t>о</a:t>
                </a:r>
              </a:p>
            </p:txBody>
          </p:sp>
          <p:sp>
            <p:nvSpPr>
              <p:cNvPr id="16" name="WordArt 12"/>
              <p:cNvSpPr>
                <a:spLocks noChangeArrowheads="1" noChangeShapeType="1" noTextEdit="1"/>
              </p:cNvSpPr>
              <p:nvPr/>
            </p:nvSpPr>
            <p:spPr bwMode="auto">
              <a:xfrm>
                <a:off x="2833" y="1604"/>
                <a:ext cx="206" cy="33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chemeClr val="accent1"/>
                        </a:gs>
                      </a:gsLst>
                      <a:lin ang="18900000" scaled="1"/>
                    </a:gradFill>
                    <a:latin typeface="Arial"/>
                    <a:cs typeface="Arial"/>
                  </a:rPr>
                  <a:t>т</a:t>
                </a:r>
              </a:p>
            </p:txBody>
          </p:sp>
          <p:sp>
            <p:nvSpPr>
              <p:cNvPr id="17" name="WordArt 13"/>
              <p:cNvSpPr>
                <a:spLocks noChangeArrowheads="1" noChangeShapeType="1" noTextEdit="1"/>
              </p:cNvSpPr>
              <p:nvPr/>
            </p:nvSpPr>
            <p:spPr bwMode="auto">
              <a:xfrm>
                <a:off x="2608" y="3249"/>
                <a:ext cx="162" cy="33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chemeClr val="accent1"/>
                        </a:gs>
                      </a:gsLst>
                      <a:lin ang="18900000" scaled="1"/>
                    </a:gradFill>
                    <a:latin typeface="Arial"/>
                    <a:cs typeface="Arial"/>
                  </a:rPr>
                  <a:t>а</a:t>
                </a:r>
              </a:p>
            </p:txBody>
          </p:sp>
          <p:sp>
            <p:nvSpPr>
              <p:cNvPr id="18" name="WordArt 14"/>
              <p:cNvSpPr>
                <a:spLocks noChangeArrowheads="1" noChangeShapeType="1" noTextEdit="1"/>
              </p:cNvSpPr>
              <p:nvPr/>
            </p:nvSpPr>
            <p:spPr bwMode="auto">
              <a:xfrm>
                <a:off x="3606" y="2568"/>
                <a:ext cx="156" cy="33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 dirty="0" smtClean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chemeClr val="accent1"/>
                        </a:gs>
                      </a:gsLst>
                      <a:lin ang="18900000" scaled="1"/>
                    </a:gradFill>
                    <a:latin typeface="Arial"/>
                    <a:cs typeface="Arial"/>
                  </a:rPr>
                  <a:t>к</a:t>
                </a:r>
                <a:endPara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  <a:latin typeface="Arial"/>
                  <a:cs typeface="Arial"/>
                </a:endParaRPr>
              </a:p>
            </p:txBody>
          </p:sp>
          <p:sp>
            <p:nvSpPr>
              <p:cNvPr id="19" name="WordArt 15"/>
              <p:cNvSpPr>
                <a:spLocks noChangeArrowheads="1" noChangeShapeType="1" noTextEdit="1"/>
              </p:cNvSpPr>
              <p:nvPr/>
            </p:nvSpPr>
            <p:spPr bwMode="auto">
              <a:xfrm>
                <a:off x="1791" y="2160"/>
                <a:ext cx="162" cy="33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chemeClr val="accent1"/>
                        </a:gs>
                      </a:gsLst>
                      <a:lin ang="18900000" scaled="1"/>
                    </a:gradFill>
                    <a:latin typeface="Arial"/>
                    <a:cs typeface="Arial"/>
                  </a:rPr>
                  <a:t>р</a:t>
                </a:r>
              </a:p>
            </p:txBody>
          </p:sp>
          <p:sp>
            <p:nvSpPr>
              <p:cNvPr id="20" name="WordArt 1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43" y="1661"/>
                <a:ext cx="210" cy="33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chemeClr val="accent1"/>
                        </a:gs>
                      </a:gsLst>
                      <a:lin ang="18900000" scaled="1"/>
                    </a:gradFill>
                    <a:latin typeface="Arial"/>
                    <a:cs typeface="Arial"/>
                  </a:rPr>
                  <a:t>ы</a:t>
                </a:r>
              </a:p>
            </p:txBody>
          </p:sp>
          <p:sp>
            <p:nvSpPr>
              <p:cNvPr id="21" name="WordArt 17"/>
              <p:cNvSpPr>
                <a:spLocks noChangeArrowheads="1" noChangeShapeType="1" noTextEdit="1"/>
              </p:cNvSpPr>
              <p:nvPr/>
            </p:nvSpPr>
            <p:spPr bwMode="auto">
              <a:xfrm>
                <a:off x="1805" y="2618"/>
                <a:ext cx="168" cy="33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chemeClr val="accent1"/>
                        </a:gs>
                      </a:gsLst>
                      <a:lin ang="18900000" scaled="1"/>
                    </a:gradFill>
                    <a:latin typeface="Arial"/>
                    <a:cs typeface="Arial"/>
                  </a:rPr>
                  <a:t>б</a:t>
                </a:r>
              </a:p>
            </p:txBody>
          </p:sp>
          <p:sp>
            <p:nvSpPr>
              <p:cNvPr id="22" name="WordArt 1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381" y="1616"/>
                <a:ext cx="212" cy="32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 dirty="0" smtClean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chemeClr val="accent1"/>
                        </a:gs>
                      </a:gsLst>
                      <a:lin ang="18900000" scaled="1"/>
                    </a:gradFill>
                    <a:latin typeface="Arial"/>
                    <a:cs typeface="Arial"/>
                  </a:rPr>
                  <a:t>м</a:t>
                </a:r>
                <a:endPara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  <a:latin typeface="Arial"/>
                  <a:cs typeface="Arial"/>
                </a:endParaRPr>
              </a:p>
            </p:txBody>
          </p:sp>
          <p:sp>
            <p:nvSpPr>
              <p:cNvPr id="23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3107" y="3193"/>
                <a:ext cx="240" cy="29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 dirty="0" smtClean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chemeClr val="accent1"/>
                        </a:gs>
                      </a:gsLst>
                      <a:lin ang="18900000" scaled="1"/>
                    </a:gradFill>
                    <a:latin typeface="Arial"/>
                    <a:cs typeface="Arial"/>
                  </a:rPr>
                  <a:t>е</a:t>
                </a:r>
                <a:endParaRPr lang="ru-R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  <a:latin typeface="Arial"/>
                  <a:cs typeface="Arial"/>
                </a:endParaRPr>
              </a:p>
            </p:txBody>
          </p:sp>
        </p:grpSp>
      </p:grpSp>
      <p:sp>
        <p:nvSpPr>
          <p:cNvPr id="28" name="Прямоугольник 27"/>
          <p:cNvSpPr/>
          <p:nvPr/>
        </p:nvSpPr>
        <p:spPr>
          <a:xfrm>
            <a:off x="7215206" y="1714488"/>
            <a:ext cx="1643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-начало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-конец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8358214" y="1857364"/>
            <a:ext cx="288925" cy="360363"/>
            <a:chOff x="3923" y="890"/>
            <a:chExt cx="182" cy="227"/>
          </a:xfrm>
        </p:grpSpPr>
        <p:sp>
          <p:nvSpPr>
            <p:cNvPr id="30" name="Oval 36"/>
            <p:cNvSpPr>
              <a:spLocks noChangeArrowheads="1"/>
            </p:cNvSpPr>
            <p:nvPr/>
          </p:nvSpPr>
          <p:spPr bwMode="auto">
            <a:xfrm>
              <a:off x="3969" y="890"/>
              <a:ext cx="136" cy="13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Line 37"/>
            <p:cNvSpPr>
              <a:spLocks noChangeShapeType="1"/>
            </p:cNvSpPr>
            <p:nvPr/>
          </p:nvSpPr>
          <p:spPr bwMode="auto">
            <a:xfrm>
              <a:off x="3923" y="1117"/>
              <a:ext cx="182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36" name="Прямая соединительная линия 35"/>
          <p:cNvCxnSpPr/>
          <p:nvPr/>
        </p:nvCxnSpPr>
        <p:spPr>
          <a:xfrm rot="10800000">
            <a:off x="2611691" y="3495508"/>
            <a:ext cx="2268317" cy="15744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 flipH="1" flipV="1">
            <a:off x="3937503" y="1955834"/>
            <a:ext cx="161462" cy="29649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26" idx="3"/>
            <a:endCxn id="26" idx="6"/>
          </p:cNvCxnSpPr>
          <p:nvPr/>
        </p:nvCxnSpPr>
        <p:spPr>
          <a:xfrm rot="5400000" flipH="1" flipV="1">
            <a:off x="3813672" y="3030171"/>
            <a:ext cx="982401" cy="26637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16200000" flipH="1">
            <a:off x="3345948" y="3583481"/>
            <a:ext cx="2590552" cy="5670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rot="10800000">
            <a:off x="3571868" y="2571744"/>
            <a:ext cx="1928826" cy="7858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>
            <a:endCxn id="26" idx="3"/>
          </p:cNvCxnSpPr>
          <p:nvPr/>
        </p:nvCxnSpPr>
        <p:spPr>
          <a:xfrm rot="5400000">
            <a:off x="2131681" y="3413061"/>
            <a:ext cx="2281504" cy="5988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4" name="Рисунок 9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7984" y="2857496"/>
            <a:ext cx="228601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8" name="WordArt 20"/>
          <p:cNvSpPr>
            <a:spLocks noChangeArrowheads="1" noChangeShapeType="1" noTextEdit="1"/>
          </p:cNvSpPr>
          <p:nvPr/>
        </p:nvSpPr>
        <p:spPr bwMode="auto">
          <a:xfrm>
            <a:off x="5643570" y="2786058"/>
            <a:ext cx="428628" cy="6973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chemeClr val="accent1"/>
                    </a:gs>
                  </a:gsLst>
                  <a:lin ang="18900000" scaled="1"/>
                </a:gradFill>
                <a:latin typeface="Arial"/>
                <a:cs typeface="Arial"/>
              </a:rPr>
              <a:t>е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chemeClr val="accent1"/>
                  </a:gs>
                </a:gsLst>
                <a:lin ang="18900000" scaled="1"/>
              </a:gradFill>
              <a:latin typeface="Arial"/>
              <a:cs typeface="Arial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4286248" y="2357430"/>
            <a:ext cx="214314" cy="21431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Oval 36"/>
          <p:cNvSpPr>
            <a:spLocks noChangeArrowheads="1"/>
          </p:cNvSpPr>
          <p:nvPr/>
        </p:nvSpPr>
        <p:spPr bwMode="auto">
          <a:xfrm>
            <a:off x="4267954" y="2374014"/>
            <a:ext cx="249115" cy="2159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Ирина.MAIN\Рабочий стол\март загрузка\131.jp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2635902-hand_cla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4500" y="1079500"/>
            <a:ext cx="5715000" cy="4699000"/>
          </a:xfrm>
          <a:prstGeom prst="rect">
            <a:avLst/>
          </a:prstGeom>
        </p:spPr>
      </p:pic>
      <p:pic>
        <p:nvPicPr>
          <p:cNvPr id="4" name="Аплодисменты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092280" y="54452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0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40</Words>
  <Application>Microsoft Office PowerPoint</Application>
  <PresentationFormat>Экран (4:3)</PresentationFormat>
  <Paragraphs>18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Китова212-08</cp:lastModifiedBy>
  <cp:revision>20</cp:revision>
  <dcterms:modified xsi:type="dcterms:W3CDTF">2014-10-30T08:28:11Z</dcterms:modified>
</cp:coreProperties>
</file>