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B8C67B2-D6FD-4D60-B42A-0213C7D74BC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CAA51-DBD2-4329-A58B-57582CF2F748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detsad-shop.ru/kukly-...-vse-dlja-kukol/kukla-anastasija-vesna-so-zvukom-40-sm.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tildas.ru/uploads/posts/2013-03/1363071642_4.jp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ru/url?url=http://razvivaika-neskuchaika.ru/tvorchestvo/listya-derevev-raskraska&amp;rct=j&amp;frm=1&amp;q=&amp;esrc=s&amp;sa=U&amp;ei=2gAVVeytB-flywP0voKQAg&amp;ved=0CBUQ9QEwAA&amp;usg=AFQjCNFEPIIpJBZc08GB37pTdCLjmPdb_A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www.google.ru/url?url=http://www.coollady.ru/index.php%3Fname%3DPages%26op%3Dpage%26pid%3D4099&amp;rct=j&amp;frm=1&amp;q=&amp;esrc=s&amp;sa=U&amp;ei=BAEVVYeXIIX8ywOvt4CQCg&amp;ved=0CBsQ9QEwAw&amp;usg=AFQjCNHV9n2oS1qRXcFHZsUjb_tj9gpuo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ru/url?url=http://lenagold.ru/fon/clipart/k/klen.html&amp;rct=j&amp;frm=1&amp;q=&amp;esrc=s&amp;sa=U&amp;ei=ZQAVVbCgJIbmyQP444LYBA&amp;ved=0CBkQ9QEwAg&amp;usg=AFQjCNET9ks3sbb_HxQhqoF1dBwzqG9zZA" TargetMode="External"/><Relationship Id="rId11" Type="http://schemas.openxmlformats.org/officeDocument/2006/relationships/image" Target="../media/image10.jpeg"/><Relationship Id="rId5" Type="http://schemas.openxmlformats.org/officeDocument/2006/relationships/image" Target="../media/image7.jpeg"/><Relationship Id="rId10" Type="http://schemas.openxmlformats.org/officeDocument/2006/relationships/hyperlink" Target="http://www.google.ru/url?url=http://perun.hut.ru/magia/tree.php&amp;rct=j&amp;frm=1&amp;q=&amp;esrc=s&amp;sa=U&amp;ei=OAEVVcnkHsipygP5toCICQ&amp;ved=0CBUQ9QEwAA&amp;usg=AFQjCNF7Bz3DT9nGso2C9tnx-II5IX990w" TargetMode="External"/><Relationship Id="rId4" Type="http://schemas.openxmlformats.org/officeDocument/2006/relationships/hyperlink" Target="http://www.ecotopia.ru/published/publicdata/GLAZKOFFWEBAS/attachments/SC/products_pictures/berltf_enl.jpg" TargetMode="External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293096"/>
            <a:ext cx="4136504" cy="1345704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2400" b="1" dirty="0" smtClean="0">
                <a:latin typeface="Bookman Old Style" pitchFamily="18" charset="0"/>
              </a:rPr>
              <a:t>автор: Леонова Елена Валентиновна,                                                                             воспитатель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5256584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Bookman Old Style" pitchFamily="18" charset="0"/>
              </a:rPr>
              <a:t>АНО ДО «Планета детства «Лада» </a:t>
            </a:r>
            <a:br>
              <a:rPr lang="ru-RU" sz="2200" b="1" dirty="0" smtClean="0">
                <a:latin typeface="Bookman Old Style" pitchFamily="18" charset="0"/>
              </a:rPr>
            </a:br>
            <a:r>
              <a:rPr lang="ru-RU" sz="2200" b="1" dirty="0" err="1" smtClean="0">
                <a:latin typeface="Bookman Old Style" pitchFamily="18" charset="0"/>
              </a:rPr>
              <a:t>д</a:t>
            </a:r>
            <a:r>
              <a:rPr lang="ru-RU" sz="2200" b="1" dirty="0" smtClean="0">
                <a:latin typeface="Bookman Old Style" pitchFamily="18" charset="0"/>
              </a:rPr>
              <a:t>/с № 67 «Радость»</a:t>
            </a:r>
            <a:br>
              <a:rPr lang="ru-RU" sz="2200" b="1" dirty="0" smtClean="0">
                <a:latin typeface="Bookman Old Style" pitchFamily="18" charset="0"/>
              </a:rPr>
            </a:br>
            <a:r>
              <a:rPr lang="ru-RU" sz="2200" b="1" dirty="0">
                <a:latin typeface="Bookman Old Style" pitchFamily="18" charset="0"/>
              </a:rPr>
              <a:t/>
            </a:r>
            <a:br>
              <a:rPr lang="ru-RU" sz="2200" b="1" dirty="0">
                <a:latin typeface="Bookman Old Style" pitchFamily="18" charset="0"/>
              </a:rPr>
            </a:br>
            <a:r>
              <a:rPr lang="ru-RU" sz="2200" b="1" dirty="0" smtClean="0">
                <a:latin typeface="Bookman Old Style" pitchFamily="18" charset="0"/>
              </a:rPr>
              <a:t/>
            </a:r>
            <a:br>
              <a:rPr lang="ru-RU" sz="2200" b="1" dirty="0" smtClean="0">
                <a:latin typeface="Bookman Old Style" pitchFamily="18" charset="0"/>
              </a:rPr>
            </a:br>
            <a:r>
              <a:rPr lang="ru-RU" b="1" dirty="0"/>
              <a:t> </a:t>
            </a:r>
            <a:r>
              <a:rPr lang="ru-RU" sz="2700" b="1" dirty="0">
                <a:latin typeface="Bookman Old Style" pitchFamily="18" charset="0"/>
              </a:rPr>
              <a:t>Конспект образовательной деятельности с использованием ИКТ</a:t>
            </a:r>
            <a:r>
              <a:rPr lang="ru-RU" sz="2700" dirty="0">
                <a:latin typeface="Bookman Old Style" pitchFamily="18" charset="0"/>
              </a:rPr>
              <a:t/>
            </a:r>
            <a:br>
              <a:rPr lang="ru-RU" sz="2700" dirty="0">
                <a:latin typeface="Bookman Old Style" pitchFamily="18" charset="0"/>
              </a:rPr>
            </a:br>
            <a:r>
              <a:rPr lang="ru-RU" sz="2700" b="1" dirty="0">
                <a:latin typeface="Bookman Old Style" pitchFamily="18" charset="0"/>
              </a:rPr>
              <a:t>в раннем дошкольном возрасте</a:t>
            </a:r>
            <a:r>
              <a:rPr lang="ru-RU" sz="2700" dirty="0">
                <a:latin typeface="Bookman Old Style" pitchFamily="18" charset="0"/>
              </a:rPr>
              <a:t/>
            </a:r>
            <a:br>
              <a:rPr lang="ru-RU" sz="2700" dirty="0">
                <a:latin typeface="Bookman Old Style" pitchFamily="18" charset="0"/>
              </a:rPr>
            </a:br>
            <a:r>
              <a:rPr lang="ru-RU" sz="2700" b="1" dirty="0">
                <a:latin typeface="Bookman Old Style" pitchFamily="18" charset="0"/>
              </a:rPr>
              <a:t>«Мы веселые зайчата»</a:t>
            </a:r>
            <a:r>
              <a:rPr lang="ru-RU" sz="2700" dirty="0">
                <a:latin typeface="Bookman Old Style" pitchFamily="18" charset="0"/>
              </a:rPr>
              <a:t/>
            </a:r>
            <a:br>
              <a:rPr lang="ru-RU" sz="2700" dirty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7220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Два пушистых длинных ушка,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Любит грызть капустный лист,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Прыгать может как лягушка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Всех вокруг боится лис!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24578" name="Picture 2" descr="загадки про зайц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44824"/>
            <a:ext cx="6804756" cy="453650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сестрицы-озорницы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23556" name="Picture 4" descr="кукла ВЕСНА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556792"/>
            <a:ext cx="2880320" cy="4675844"/>
          </a:xfrm>
          <a:prstGeom prst="rect">
            <a:avLst/>
          </a:prstGeom>
          <a:noFill/>
        </p:spPr>
      </p:pic>
      <p:pic>
        <p:nvPicPr>
          <p:cNvPr id="23558" name="Picture 6" descr="Куклы картинки для детей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700808"/>
            <a:ext cx="3686175" cy="42862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8" name="Picture 10" descr="https://encrypted-tbn2.gstatic.com/images?q=tbn:ANd9GcRhGOagchHW2gXzw9SImMJfBhSOi54UIrPTv1Tdzw9zJQcx2UcUKPau6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700808"/>
            <a:ext cx="3148930" cy="41031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«Соберем листочки»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22530" name="Picture 2" descr="Березовые листья купить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789040"/>
            <a:ext cx="2381250" cy="2381250"/>
          </a:xfrm>
          <a:prstGeom prst="rect">
            <a:avLst/>
          </a:prstGeom>
          <a:noFill/>
        </p:spPr>
      </p:pic>
      <p:pic>
        <p:nvPicPr>
          <p:cNvPr id="22534" name="Picture 6" descr="https://encrypted-tbn0.gstatic.com/images?q=tbn:ANd9GcR_PuEuhzJZ2bOtiSRYeITgHiuYvkJtBKpnKDU3r1W8RPl_6ajcexDM3OE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1556792"/>
            <a:ext cx="1708095" cy="1728192"/>
          </a:xfrm>
          <a:prstGeom prst="rect">
            <a:avLst/>
          </a:prstGeom>
          <a:noFill/>
        </p:spPr>
      </p:pic>
      <p:pic>
        <p:nvPicPr>
          <p:cNvPr id="22536" name="Picture 8" descr="https://encrypted-tbn1.gstatic.com/images?q=tbn:ANd9GcRHU0urHfUi37l-q_VUFNHybYGb19Ta3xxyVbpXQGw-FouuBzDIBgQMM-k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1484784"/>
            <a:ext cx="2457981" cy="2232248"/>
          </a:xfrm>
          <a:prstGeom prst="rect">
            <a:avLst/>
          </a:prstGeom>
          <a:noFill/>
        </p:spPr>
      </p:pic>
      <p:pic>
        <p:nvPicPr>
          <p:cNvPr id="22540" name="Picture 12" descr="https://encrypted-tbn1.gstatic.com/images?q=tbn:ANd9GcQDaPrTrD3IEqG2cfLzUL2AEyXZTTzPZKhOm578E91JN03vdIoKbguQ_w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4221088"/>
            <a:ext cx="2016222" cy="2016224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4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8933  -0.046 -0.16667  -0.113 -0.172  C -0.177 -0.17867  -0.237 -0.11867  -0.241 -0.032  C -0.246 0.048  -0.204 0.12267  -0.144 0.128  C -0.089 0.132  -0.037 0.08267  -0.033 0.008  C -0.029 -0.06  -0.064 -0.124  -0.115 -0.12933  C -0.162 -0.13333  -0.206 -0.092  -0.209 -0.02933  C -0.212 0.02667  -0.184 0.08133  -0.142 0.084  C -0.104 0.088  -0.068 0.056  -0.065 0.00533  C -0.063 -0.04  -0.084 -0.084  -0.117 -0.08667  C -0.146 -0.08933  -0.175 -0.06533  -0.177 -0.02667  C -0.179 0.00667  -0.164 0.03867  -0.14 0.04133  C -0.12 0.044  -0.099 0.02933  -0.098 0.00267  C -0.096 -0.01867  -0.104 -0.04133  -0.119 -0.044  C -0.131 -0.044  -0.143 -0.03867  -0.145 -0.024  C -0.146 -0.01467  -0.144 -0.00533  -0.138 -0.00133  C -0.135 0  -0.133 0  -0.13 -0.00133  E" pathEditMode="relative" ptsTypes="">
                                      <p:cBhvr>
                                        <p:cTn id="18" dur="2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1251" y="2967335"/>
            <a:ext cx="8741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Спасибо за внимание!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«Построим заборчик»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29698" name="Picture 2" descr="http://crosti.ru/patterns/00/02/af/6f980b28f3/%D0%A1%D0%BA%D0%B0%D0%B7%D0%BE%D1%87%D0%BD%D1%8B%D0%B9%20%D0%B4%D0%BE%D0%BC%D0%B8%D0%BA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16832"/>
            <a:ext cx="4051548" cy="4264787"/>
          </a:xfrm>
          <a:prstGeom prst="rect">
            <a:avLst/>
          </a:prstGeom>
          <a:noFill/>
        </p:spPr>
      </p:pic>
      <p:sp>
        <p:nvSpPr>
          <p:cNvPr id="5" name="Стрелка вверх 4"/>
          <p:cNvSpPr/>
          <p:nvPr/>
        </p:nvSpPr>
        <p:spPr>
          <a:xfrm>
            <a:off x="1259632" y="1484784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1115616" y="2420888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1619672" y="3356992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2267744" y="3789040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7092280" y="2492896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6444208" y="1988840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868144" y="1412776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7668344" y="3356992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6732240" y="3789040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5868144" y="3861048"/>
            <a:ext cx="916680" cy="25922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1" grpId="0" animBg="1"/>
      <p:bldP spid="10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109</TotalTime>
  <Words>33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АНО ДО «Планета детства «Лада»  д/с № 67 «Радость»    Конспект образовательной деятельности с использованием ИКТ в раннем дошкольном возрасте «Мы веселые зайчата»   </vt:lpstr>
      <vt:lpstr>Два пушистых длинных ушка, Любит грызть капустный лист, Прыгать может как лягушка Всех вокруг боится лис!</vt:lpstr>
      <vt:lpstr>сестрицы-озорницы</vt:lpstr>
      <vt:lpstr>«Соберем листочки»</vt:lpstr>
      <vt:lpstr>Слайд 5</vt:lpstr>
      <vt:lpstr>«Построим заборчик»</vt:lpstr>
    </vt:vector>
  </TitlesOfParts>
  <Company>АНО ДО "Планета детства "Лада"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АНО ДО «Планета детства «Лада»  д/с № 67 «Радость»    Конспект образовательной деятельности с использованием ИКТ в раннем дошкольном возрасте «Мы веселые зайчата»   </dc:title>
  <dc:creator>user</dc:creator>
  <cp:lastModifiedBy>user</cp:lastModifiedBy>
  <cp:revision>11</cp:revision>
  <dcterms:created xsi:type="dcterms:W3CDTF">2015-03-25T05:51:43Z</dcterms:created>
  <dcterms:modified xsi:type="dcterms:W3CDTF">2015-03-25T07:41:00Z</dcterms:modified>
</cp:coreProperties>
</file>