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81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8" r:id="rId19"/>
    <p:sldId id="279" r:id="rId20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3A1CF8-FC46-4DAB-AECD-6D3D304DE6B2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C01C31-D9B8-463C-A41A-282482EB3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8735-D135-4C89-BFCA-D1588D1C6D55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00FCA-EBE5-4E1E-88AB-CD4D77444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FA94-6AC5-4BE5-8DF8-E31263E5DEEE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E43B-1C38-4737-9DEE-0E861BFF3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A856-8C22-4535-B507-793F7E02D6CE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C3DA-A9F3-4959-8A5A-E13A8EAD4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B790-CBB7-41AD-84C2-17E4F98691D4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9D7B-8A35-4548-BC12-EFB328585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EA99-3F72-4521-BDB9-1DB68249A60A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72B8-CD10-4C2B-9E56-79467D09C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1FD0-C77D-49B4-935A-B332268B3411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4FF9-2B83-4093-948A-15E9DB7AC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4320-0E87-4E3D-9ED2-1383D2DBA983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9510-119F-4743-BBC7-D04950A8D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9F0C-3E40-4EA2-BF04-C78CAF932705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572A-36DF-461D-BE9B-97ECEAEC4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D593-DE3A-482F-8732-F7A6046A372A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246AF-20F2-4E99-B0FC-48F72127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8298-D75D-4F8E-B85A-0EA03EC04930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7043-2326-4DBE-BC89-D149386E4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8EC8-6A57-4FD3-96A8-C2F2968F75C2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61F7-B467-46C6-8677-A40C38780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A4D3A5-D849-42A6-AF63-E65CBBBEAA6F}" type="datetimeFigureOut">
              <a:rPr lang="ru-RU"/>
              <a:pPr>
                <a:defRPr/>
              </a:pPr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54E2A-19C1-4B70-A2D3-CA1F80F21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86750" cy="250031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к 70-летию полного снятия Блокады Ленинграда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076700"/>
            <a:ext cx="7643812" cy="2143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600" smtClean="0">
                <a:solidFill>
                  <a:schemeClr val="tx1"/>
                </a:solidFill>
              </a:rPr>
              <a:t>Непосредственная Образовательная Деятельность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>
                <a:solidFill>
                  <a:schemeClr val="tx1"/>
                </a:solidFill>
              </a:rPr>
              <a:t>Автор: Гнутикова О.Ю</a:t>
            </a:r>
            <a:endParaRPr lang="ru-RU" sz="260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>
                <a:solidFill>
                  <a:schemeClr val="tx1"/>
                </a:solidFill>
              </a:rPr>
              <a:t>Воспитатель подготовительной группы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>
                <a:solidFill>
                  <a:schemeClr val="tx1"/>
                </a:solidFill>
              </a:rPr>
              <a:t>Санкт-Петербург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600" smtClean="0">
                <a:solidFill>
                  <a:schemeClr val="tx1"/>
                </a:solidFill>
              </a:rPr>
              <a:t>2014г.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214938"/>
            <a:ext cx="8229600" cy="12858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Сотни тысяч ленинградцев погибло в ту зиму от голода и холода. На работу ходили пешком, очень </a:t>
            </a:r>
            <a:r>
              <a:rPr lang="ru-RU" sz="1400" dirty="0" smtClean="0"/>
              <a:t>уставали, </a:t>
            </a:r>
            <a:r>
              <a:rPr lang="ru-RU" sz="1400" dirty="0"/>
              <a:t>садились отдохнуть и </a:t>
            </a:r>
            <a:r>
              <a:rPr lang="ru-RU" sz="1400" dirty="0" smtClean="0"/>
              <a:t>засыпали, </a:t>
            </a:r>
            <a:r>
              <a:rPr lang="ru-RU" sz="1400" dirty="0"/>
              <a:t>и </a:t>
            </a:r>
            <a:r>
              <a:rPr lang="ru-RU" sz="1400" dirty="0" smtClean="0"/>
              <a:t>замерзали, </a:t>
            </a:r>
            <a:r>
              <a:rPr lang="ru-RU" sz="1400" dirty="0"/>
              <a:t>и умирали. Шли  и падали замертво</a:t>
            </a:r>
            <a:r>
              <a:rPr lang="ru-RU" sz="1400" dirty="0" smtClean="0"/>
              <a:t>.</a:t>
            </a:r>
            <a:r>
              <a:rPr lang="ru-RU" sz="1400" dirty="0"/>
              <a:t> Фашисты бомбили Ленинград с воздуха, обстреливали с пушек.   По заснеженным  снегом улицам ленинградцы везли на саночках тела умерших родных и друзей, чтобы похоронить их в братских могилах.</a:t>
            </a:r>
          </a:p>
        </p:txBody>
      </p:sp>
      <p:pic>
        <p:nvPicPr>
          <p:cNvPr id="14" name="Содержимое 13" descr="1942.zima.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357313"/>
            <a:ext cx="4038600" cy="2944812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13" name="Содержимое 12" descr="5c9ad96e2f8ef5967fca9f8b4b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" y="857250"/>
            <a:ext cx="4468813" cy="3659188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dirty="0"/>
              <a:t>Блокада оставила страшную память о себе множеством таких братских могил, главной из которых в Ленинграде стало Пискаревское </a:t>
            </a:r>
            <a:r>
              <a:rPr lang="ru-RU" sz="1400" dirty="0" smtClean="0"/>
              <a:t>кладбище.</a:t>
            </a:r>
            <a:endParaRPr lang="ru-RU" sz="1400" dirty="0"/>
          </a:p>
        </p:txBody>
      </p:sp>
      <p:pic>
        <p:nvPicPr>
          <p:cNvPr id="5" name="Содержимое 4" descr="448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792288"/>
            <a:ext cx="4500563" cy="377983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600200"/>
            <a:ext cx="3857625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Куда б ни шел, ни ехал ты,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Но здесь остановись,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Могиле </a:t>
            </a:r>
            <a:r>
              <a:rPr lang="ru-RU" sz="2600" dirty="0"/>
              <a:t>этой дорогой,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Всем  сердцем поклонись.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Кто б  ни  был ты – </a:t>
            </a:r>
            <a:r>
              <a:rPr lang="ru-RU" sz="2600" dirty="0" smtClean="0"/>
              <a:t>рыбак, шахтер</a:t>
            </a:r>
            <a:r>
              <a:rPr lang="ru-RU" sz="2600" dirty="0"/>
              <a:t>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Ученый иль пастух, -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На век запомни, здесь лежит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Твой самый лучший друг.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И </a:t>
            </a:r>
            <a:r>
              <a:rPr lang="ru-RU" sz="2600" dirty="0"/>
              <a:t>для тебя и для меня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он сделал все, что мог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Себя в бою не пожалел,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А  Родину сберег.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До </a:t>
            </a:r>
            <a:r>
              <a:rPr lang="ru-RU" sz="1400" dirty="0"/>
              <a:t>наших дней  чудом сохранился дневник девочки  - Тани Савичевой. В обычной тоненькой школьной тетрадке она написала: «Сегодня  умер дедушка...» На следующей странице она написала: </a:t>
            </a:r>
            <a:r>
              <a:rPr lang="ru-RU" sz="1400" dirty="0" smtClean="0"/>
              <a:t>      «Сегодня </a:t>
            </a:r>
            <a:r>
              <a:rPr lang="ru-RU" sz="1400" dirty="0"/>
              <a:t>умерла  мама...» День за днем умирали родные Тани. На последней странице дневника выведено: «Умерли все. Осталась одна Таня</a:t>
            </a:r>
            <a:r>
              <a:rPr lang="ru-RU" sz="1400" dirty="0" smtClean="0"/>
              <a:t>». </a:t>
            </a:r>
            <a:r>
              <a:rPr lang="ru-RU" sz="1400" dirty="0"/>
              <a:t>Этот дневник красноречивее любых цифр  и документов рассказывает об ужасах жестокой войны  и </a:t>
            </a:r>
            <a:r>
              <a:rPr lang="ru-RU" sz="1400" dirty="0" smtClean="0"/>
              <a:t>блокады. </a:t>
            </a:r>
            <a:endParaRPr lang="ru-RU" sz="1400" dirty="0"/>
          </a:p>
        </p:txBody>
      </p:sp>
      <p:pic>
        <p:nvPicPr>
          <p:cNvPr id="4" name="Содержимое 3" descr="54305456_Tanya_Savicheva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76350" y="1600200"/>
            <a:ext cx="6591300" cy="4525963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654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Город не  сдавался! Работали заводы, школы. Дети, подростки работали наравне со взрослыми: делали снаряды, шили для солдат одежду.</a:t>
            </a:r>
          </a:p>
        </p:txBody>
      </p:sp>
      <p:pic>
        <p:nvPicPr>
          <p:cNvPr id="5" name="Содержимое 4" descr="KUEUJAHKwm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071563"/>
            <a:ext cx="3752850" cy="2571750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6" name="Содержимое 5" descr="ys0tX7Cvd9U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1071563"/>
            <a:ext cx="4038600" cy="2511425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3074" name="Picture 2" descr="J:\Блокада фотографии\9KRLSxWTHs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97413" y="3878263"/>
            <a:ext cx="4017962" cy="2836862"/>
          </a:xfrm>
          <a:prstGeom prst="rect">
            <a:avLst/>
          </a:prstGeom>
          <a:solidFill>
            <a:srgbClr val="4BACC6"/>
          </a:solidFill>
          <a:ln w="25400" algn="ctr">
            <a:solidFill>
              <a:srgbClr val="357D91"/>
            </a:solidFill>
            <a:miter lim="800000"/>
            <a:headEnd/>
            <a:tailEnd/>
          </a:ln>
        </p:spPr>
      </p:pic>
      <p:pic>
        <p:nvPicPr>
          <p:cNvPr id="3075" name="Picture 3" descr="J:\Блокада фотографии\66419_origin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3929063"/>
            <a:ext cx="3786187" cy="2767012"/>
          </a:xfrm>
          <a:prstGeom prst="rect">
            <a:avLst/>
          </a:prstGeom>
          <a:solidFill>
            <a:srgbClr val="4BACC6"/>
          </a:solidFill>
          <a:ln w="25400" algn="ctr">
            <a:solidFill>
              <a:srgbClr val="357D9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643563"/>
            <a:ext cx="8229600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Работали детские сады. Ленинградцы ходили даже в театры. Очень любили слушать радио с новостями с фронта, о боевых действиях, а также сигналы «воздушной тревоги», чтобы вовремя успеть спрятаться в бомбоубежище во время </a:t>
            </a:r>
            <a:r>
              <a:rPr lang="ru-RU" sz="1400" dirty="0" smtClean="0"/>
              <a:t>артиллерийского </a:t>
            </a:r>
            <a:r>
              <a:rPr lang="ru-RU" sz="1400" dirty="0"/>
              <a:t>обстрела.</a:t>
            </a:r>
          </a:p>
        </p:txBody>
      </p:sp>
      <p:pic>
        <p:nvPicPr>
          <p:cNvPr id="5" name="Содержимое 4" descr="6Fk6Y0bJqI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500063"/>
            <a:ext cx="3714750" cy="263683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6" name="Содержимое 5" descr="MDuQz6JWS1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00438" y="2571750"/>
            <a:ext cx="3752850" cy="2817813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4098" name="Picture 2" descr="J:\Блокада фотографии\rgRPhCsrD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214313"/>
            <a:ext cx="2133600" cy="2860675"/>
          </a:xfrm>
          <a:prstGeom prst="rect">
            <a:avLst/>
          </a:prstGeom>
          <a:solidFill>
            <a:srgbClr val="4BACC6"/>
          </a:solidFill>
          <a:ln w="25400" algn="ctr">
            <a:solidFill>
              <a:srgbClr val="357D9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Жителей Блокадного Ленинграда постоянно отправляли на расчистку города от обломков разрушенных зданий, останков погибших горожан, чтобы не началась эпидемия и транспорт мог свободно двигаться по улицам города.</a:t>
            </a:r>
            <a:endParaRPr lang="ru-RU" sz="1400" dirty="0"/>
          </a:p>
        </p:txBody>
      </p:sp>
      <p:pic>
        <p:nvPicPr>
          <p:cNvPr id="5" name="Содержимое 4" descr="VprNU-Pp61w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714500"/>
            <a:ext cx="4038600" cy="2771775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6" name="Содержимое 5" descr="0ALyRQjE6BU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522538"/>
            <a:ext cx="4038600" cy="268128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000375"/>
            <a:ext cx="8229600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Ребята, слышали ли вы  о Дороге жизни, которая соединяла ленинградцев с большой землей. Зимой Ладожское озеро замерзало и вот по льду шли грузовики. В Ленинград они везли продовольствие, медикаменты,   боеприпасы для войск. А из Ленинграда вывозили обессиленных от голода  и холода людей – женщин, детей, стариков.</a:t>
            </a:r>
          </a:p>
        </p:txBody>
      </p:sp>
      <p:pic>
        <p:nvPicPr>
          <p:cNvPr id="5" name="Содержимое 4" descr="2enu99k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84138"/>
            <a:ext cx="3857625" cy="284638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6" name="Содержимое 5" descr="dO1w-pDrv_k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5" y="3929063"/>
            <a:ext cx="4086225" cy="2765425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Шоферы легендарной Дороги жизни – трудились днем и ночью, в морозы и вьюгу. Руки шоферов коченели. Смертельная опасность  подстерегала их на  каждом шагу. Не на жизнь, а на смерть сражались с фашистскими стервятниками наши защитники  зенитчики и летчики-истребители. Дорогу  регулярно бомбили фашисты.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«Дорога жизни».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Рвутся на Ладоге мины,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С треском рушится лед.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Все же идет машина,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 Хлеб в Ленинград везет.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Хлеба кусочек малый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Ребенка от смерти спас.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Дорогою жизни стала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Эта дорога для нас. </a:t>
            </a:r>
          </a:p>
        </p:txBody>
      </p:sp>
      <p:pic>
        <p:nvPicPr>
          <p:cNvPr id="30723" name="Picture 6" descr="IMG_5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76475"/>
            <a:ext cx="4033838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5857875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 900 дней  блокадное кольцо сжимало Ленинград. 12 января 1943 года Красная армия прорвала  блокаду Ленинграда.</a:t>
            </a:r>
          </a:p>
        </p:txBody>
      </p:sp>
      <p:pic>
        <p:nvPicPr>
          <p:cNvPr id="5" name="Содержимое 4" descr="147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214438"/>
            <a:ext cx="3643313" cy="311308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643438"/>
            <a:ext cx="4038600" cy="19002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Стихотворение Веры </a:t>
            </a:r>
            <a:r>
              <a:rPr lang="ru-RU" sz="1600" dirty="0" err="1"/>
              <a:t>Имбер</a:t>
            </a:r>
            <a:r>
              <a:rPr lang="ru-RU" sz="1600" dirty="0"/>
              <a:t> 1944 год</a:t>
            </a:r>
            <a:endParaRPr lang="ru-RU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Слава </a:t>
            </a:r>
            <a:r>
              <a:rPr lang="ru-RU" sz="2000" dirty="0"/>
              <a:t>тебе великий город,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Сливший воедино  фронт и тыл.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В небывалых трудностях, который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/>
              <a:t>Выстоял. Сражался.  Победил.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146" name="Picture 2" descr="J:\Блокада фотографии\OVJzq3UzP3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285875"/>
            <a:ext cx="3735388" cy="5126038"/>
          </a:xfrm>
          <a:prstGeom prst="rect">
            <a:avLst/>
          </a:prstGeom>
          <a:solidFill>
            <a:srgbClr val="4BACC6"/>
          </a:solidFill>
          <a:ln w="25400" algn="ctr">
            <a:solidFill>
              <a:srgbClr val="357D9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36000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/>
              <a:t>27 января 2014 года мы празднуем – «70 лет   полного Снятия Блокады Ленинграда». Это второй день рождения нашего родного, прекрасного и  любимого города. Фашистам не удалось его сравнять с землей и стереть с лица Земли. Жители Блокадного Ленинграда и  воины Ленинградского  фронта выстояли и победили врага. Об их мужестве, стойкости и любви к своей малой родине знают во всем мире, уважают и чтут  память погибших.</a:t>
            </a:r>
          </a:p>
        </p:txBody>
      </p:sp>
      <p:pic>
        <p:nvPicPr>
          <p:cNvPr id="5" name="Содержимое 4" descr="IMG_057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500063"/>
            <a:ext cx="3394075" cy="4525962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dirty="0"/>
              <a:t>Цель:</a:t>
            </a:r>
            <a:r>
              <a:rPr lang="ru-RU" sz="1200" dirty="0"/>
              <a:t>  </a:t>
            </a:r>
            <a:r>
              <a:rPr lang="ru-RU" sz="2000" dirty="0"/>
              <a:t>Нравственно - патриотическое воспитание </a:t>
            </a:r>
            <a:r>
              <a:rPr lang="ru-RU" sz="2000" dirty="0" smtClean="0"/>
              <a:t>дошкольников.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Задачи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 smtClean="0"/>
              <a:t>1.Познакомить </a:t>
            </a:r>
            <a:r>
              <a:rPr lang="ru-RU" sz="2000" dirty="0"/>
              <a:t>детей с историей  -« 900 дневной Блокады Ленинграда» во время Второй мировой войны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2.Прочувствовать </a:t>
            </a:r>
            <a:r>
              <a:rPr lang="ru-RU" sz="2000" dirty="0"/>
              <a:t>гордость за свой народ, за свой родной город, за свою Отчизну в победе над фашизмом во второй мировой войне.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3.Прививать </a:t>
            </a:r>
            <a:r>
              <a:rPr lang="ru-RU" sz="2000" dirty="0"/>
              <a:t>любовь и уважение к памяти погибших ленинградцев во время блокады города и защищавших подступы к нему.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214313"/>
            <a:ext cx="4214813" cy="63579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Дети, вы родились и  живете в мирное время в Санкт-Петербурге и не знаете, что такое война. Наш город один из прекраснейших городов в мире. Во многих местах </a:t>
            </a:r>
            <a:r>
              <a:rPr lang="ru-RU" sz="1400" dirty="0" smtClean="0"/>
              <a:t>нашей планеты «Земли» </a:t>
            </a:r>
            <a:r>
              <a:rPr lang="ru-RU" sz="1400" dirty="0"/>
              <a:t>происходят военные конфликты, в которых погибают люди, разрушаются жилые дома, заводы. </a:t>
            </a:r>
            <a:r>
              <a:rPr lang="ru-RU" sz="1400" dirty="0" smtClean="0"/>
              <a:t>Но это  </a:t>
            </a:r>
            <a:r>
              <a:rPr lang="ru-RU" sz="1400" dirty="0"/>
              <a:t>не идет ни в какое сравнение с тем, какой была Вторая мировая война. Одержали  Великую победу над фашистской Германией ваши прадедушки и </a:t>
            </a:r>
            <a:r>
              <a:rPr lang="ru-RU" sz="1400" dirty="0" smtClean="0"/>
              <a:t>прабабушки </a:t>
            </a:r>
            <a:r>
              <a:rPr lang="ru-RU" sz="1400" dirty="0"/>
              <a:t>в самой </a:t>
            </a:r>
            <a:r>
              <a:rPr lang="ru-RU" sz="1400" dirty="0" smtClean="0"/>
              <a:t>ужасной в </a:t>
            </a:r>
            <a:r>
              <a:rPr lang="ru-RU" sz="1400" dirty="0"/>
              <a:t>истории </a:t>
            </a:r>
            <a:r>
              <a:rPr lang="ru-RU" sz="1400" dirty="0" smtClean="0"/>
              <a:t>человечества войне. </a:t>
            </a:r>
            <a:r>
              <a:rPr lang="ru-RU" sz="1400" dirty="0"/>
              <a:t>Фашизм – это учение,  в котором утверждается превосходство одного народа над другими. Фашисты считали немцев особенным народом – самым лучшим и талантливым, сильным и умным. Остальные народы фашисты считали тупыми и дикими. Они их называли нелюди. Фашистская Германия поставила себе задачу военным путем подчинить весь мир  и заставить всех служить процветанию немецкого народа.  В войне участвовало 80% всего населения планеты, из 10 человек  8 участвовало в войне. Поэтому ее называют мировой. В ходе Второй мировой войны погибло около 55 млн. человек, из них почти половина – граждане нашей страны.  Во время войны наш город назывался – Ленинград.</a:t>
            </a:r>
          </a:p>
        </p:txBody>
      </p:sp>
      <p:pic>
        <p:nvPicPr>
          <p:cNvPr id="8" name="Содержимое 7" descr="c-ioP5yngk8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214313"/>
            <a:ext cx="4429125" cy="3295650"/>
          </a:xfr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cap="flat" algn="ctr">
            <a:solidFill>
              <a:srgbClr val="46AAC5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pic>
      <p:pic>
        <p:nvPicPr>
          <p:cNvPr id="1026" name="Picture 2" descr="J:\Блокада фотографии\aDS8E3g4E6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571875"/>
            <a:ext cx="4429125" cy="308451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4BACC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8-011-Posmotri-na-kartu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357188"/>
            <a:ext cx="6357938" cy="4251325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38" y="4857750"/>
            <a:ext cx="7215187" cy="428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8 </a:t>
            </a:r>
            <a:r>
              <a:rPr lang="ru-RU" dirty="0"/>
              <a:t>сентября 1941 года Ленинград оказался окружен со всех сторон врагами.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3" y="3714750"/>
            <a:ext cx="4300537" cy="1785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Ленинградцы шли в ополчение, в гвардейские полки для защиты родного города. Женщины копали окопы, делали заградительные сооружения на подступах к городу. </a:t>
            </a:r>
            <a:endParaRPr lang="ru-RU" sz="1400" dirty="0"/>
          </a:p>
        </p:txBody>
      </p:sp>
      <p:pic>
        <p:nvPicPr>
          <p:cNvPr id="5" name="Содержимое 4" descr="B9eoXkTpGeI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857500"/>
            <a:ext cx="4038600" cy="2827338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8" name="Содержимое 7" descr="tT2aqvuk5XM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500063"/>
            <a:ext cx="4038600" cy="2924175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Жители Блокадного Ленинграда спасали здания, обкладывая стены мешками с песком и скульптуры, засыпая их песком и закрывая досками. Купола соборов и шпили зданий они покрывали краской и закрывали маскировочной сеткой, чтобы у вражеских самолетов не было ориентиров для обстрела и бомбежки.</a:t>
            </a:r>
            <a:endParaRPr lang="ru-RU" sz="1400" dirty="0"/>
          </a:p>
        </p:txBody>
      </p:sp>
      <p:pic>
        <p:nvPicPr>
          <p:cNvPr id="6" name="Содержимое 5" descr="NYhgmK89K-Y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401888"/>
            <a:ext cx="4038600" cy="292258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8" name="Содержимое 7" descr="fayo8rt8loc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501900"/>
            <a:ext cx="4038600" cy="2722563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9831489_1296124407_294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57750"/>
            <a:ext cx="5494337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indent="360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Северная </a:t>
            </a:r>
            <a:r>
              <a:rPr lang="ru-RU" dirty="0"/>
              <a:t>столица оказалась без продовольствия, немцы разбомбили склады</a:t>
            </a:r>
            <a:r>
              <a:rPr lang="ru-RU" dirty="0" smtClean="0"/>
              <a:t>. </a:t>
            </a:r>
            <a:r>
              <a:rPr lang="ru-RU" dirty="0"/>
              <a:t>Поэтому в конце ноября 1941 года в Ленинграде </a:t>
            </a:r>
            <a:r>
              <a:rPr lang="ru-RU" dirty="0" smtClean="0"/>
              <a:t>хлеб выдавали </a:t>
            </a:r>
            <a:r>
              <a:rPr lang="ru-RU" dirty="0"/>
              <a:t>только по карточкам. Блокадная пайка хлеба составляла всего 125 граммов в день на человека. Да и в этом крошечном кусочке хлеба, кроме ржаной муки были примеси соломы, травы – лебеды, древесные опилки.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285750"/>
            <a:ext cx="3400425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«</a:t>
            </a:r>
            <a:r>
              <a:rPr lang="ru-RU" sz="1800" dirty="0"/>
              <a:t>Пайка блокадного хлеба».  </a:t>
            </a:r>
            <a:endParaRPr lang="ru-RU" sz="1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Мама  хлебушка дай-ка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В глазах  страданье и страх.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Хлеба блокадного пайка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В худеньких детских руках.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Пайка  блокадного хлеба  -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С жизнью тончайшая нить.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Пайку </a:t>
            </a:r>
            <a:r>
              <a:rPr lang="ru-RU" sz="1800" dirty="0"/>
              <a:t>блокадного хлеба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Мы не должны забыть. 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/>
          </a:p>
        </p:txBody>
      </p:sp>
      <p:pic>
        <p:nvPicPr>
          <p:cNvPr id="5" name="Содержимое 4" descr="0d034bb2a861024557ab2bd996f5c7af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14313"/>
            <a:ext cx="4038600" cy="3028950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indent="360000" algn="l" eaLnBrk="1" fontAlgn="auto" hangingPunct="1">
              <a:spcAft>
                <a:spcPts val="0"/>
              </a:spcAft>
              <a:defRPr/>
            </a:pPr>
            <a:r>
              <a:rPr lang="ru-RU" sz="1400" dirty="0"/>
              <a:t>Первая блокадная зима 1941 года выдалась необычайно суровой: с трескучими морозами, жестокими метелями, сильными ветрами. В Ленинграде не было  ни топлива, ни электричества, не ходил транспорт. В квартирах было очень холодно, не горел свет, чтобы обогреться ленинградцы в печках - буржуйках жгли мебель, книги. Водопровод не работал и люди за водой ходили на Неву, а </a:t>
            </a:r>
            <a:r>
              <a:rPr lang="ru-RU" sz="1400" dirty="0" smtClean="0"/>
              <a:t>зимой, </a:t>
            </a:r>
            <a:r>
              <a:rPr lang="ru-RU" sz="1400" dirty="0"/>
              <a:t>когда не было </a:t>
            </a:r>
            <a:r>
              <a:rPr lang="ru-RU" sz="1400" dirty="0" smtClean="0"/>
              <a:t>сил, </a:t>
            </a:r>
            <a:r>
              <a:rPr lang="ru-RU" sz="1400" dirty="0"/>
              <a:t>растапливали  снег.</a:t>
            </a:r>
          </a:p>
        </p:txBody>
      </p:sp>
      <p:pic>
        <p:nvPicPr>
          <p:cNvPr id="5" name="Содержимое 4" descr="1233055869_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714500"/>
            <a:ext cx="3508375" cy="4525963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  <p:pic>
        <p:nvPicPr>
          <p:cNvPr id="6" name="Содержимое 5" descr="69829385_0_3e12_86dcd314_XL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70138"/>
            <a:ext cx="4038600" cy="2986087"/>
          </a:xfrm>
          <a:solidFill>
            <a:srgbClr val="4BACC6"/>
          </a:solidFill>
          <a:ln w="25400" cap="flat" algn="ctr">
            <a:solidFill>
              <a:srgbClr val="357D9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228</TotalTime>
  <Words>937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Презентация к 70-летию полного снятия Блокады Ленинграда</vt:lpstr>
      <vt:lpstr>Цель:  Нравственно - патриотическое воспитание дошкольников.  Задачи: 1.Познакомить детей с историей  -« 900 дневной Блокады Ленинграда» во время Второй мировой войны.  2.Прочувствовать гордость за свой народ, за свой родной город, за свою Отчизну в победе над фашизмом во второй мировой войне.     3.Прививать любовь и уважение к памяти погибших ленинградцев во время блокады города и защищавших подступы к нему.</vt:lpstr>
      <vt:lpstr>Слайд 3</vt:lpstr>
      <vt:lpstr>Слайд 4</vt:lpstr>
      <vt:lpstr>Ленинградцы шли в ополчение, в гвардейские полки для защиты родного города. Женщины копали окопы, делали заградительные сооружения на подступах к городу. </vt:lpstr>
      <vt:lpstr>Жители Блокадного Ленинграда спасали здания, обкладывая стены мешками с песком и скульптуры, засыпая их песком и закрывая досками. Купола соборов и шпили зданий они покрывали краской и закрывали маскировочной сеткой, чтобы у вражеских самолетов не было ориентиров для обстрела и бомбежки.</vt:lpstr>
      <vt:lpstr>Слайд 7</vt:lpstr>
      <vt:lpstr>Слайд 8</vt:lpstr>
      <vt:lpstr>Первая блокадная зима 1941 года выдалась необычайно суровой: с трескучими морозами, жестокими метелями, сильными ветрами. В Ленинграде не было  ни топлива, ни электричества, не ходил транспорт. В квартирах было очень холодно, не горел свет, чтобы обогреться ленинградцы в печках - буржуйках жгли мебель, книги. Водопровод не работал и люди за водой ходили на Неву, а зимой, когда не было сил, растапливали  снег.</vt:lpstr>
      <vt:lpstr>Сотни тысяч ленинградцев погибло в ту зиму от голода и холода. На работу ходили пешком, очень уставали, садились отдохнуть и засыпали, и замерзали, и умирали. Шли  и падали замертво. Фашисты бомбили Ленинград с воздуха, обстреливали с пушек.   По заснеженным  снегом улицам ленинградцы везли на саночках тела умерших родных и друзей, чтобы похоронить их в братских могилах.</vt:lpstr>
      <vt:lpstr>Блокада оставила страшную память о себе множеством таких братских могил, главной из которых в Ленинграде стало Пискаревское кладбище.</vt:lpstr>
      <vt:lpstr>До наших дней  чудом сохранился дневник девочки  - Тани Савичевой. В обычной тоненькой школьной тетрадке она написала: «Сегодня  умер дедушка...» На следующей странице она написала:       «Сегодня умерла  мама...» День за днем умирали родные Тани. На последней странице дневника выведено: «Умерли все. Осталась одна Таня». Этот дневник красноречивее любых цифр  и документов рассказывает об ужасах жестокой войны  и блокады. </vt:lpstr>
      <vt:lpstr>Город не  сдавался! Работали заводы, школы. Дети, подростки работали наравне со взрослыми: делали снаряды, шили для солдат одежду.</vt:lpstr>
      <vt:lpstr>Работали детские сады. Ленинградцы ходили даже в театры. Очень любили слушать радио с новостями с фронта, о боевых действиях, а также сигналы «воздушной тревоги», чтобы вовремя успеть спрятаться в бомбоубежище во время артиллерийского обстрела.</vt:lpstr>
      <vt:lpstr>Жителей Блокадного Ленинграда постоянно отправляли на расчистку города от обломков разрушенных зданий, останков погибших горожан, чтобы не началась эпидемия и транспорт мог свободно двигаться по улицам города.</vt:lpstr>
      <vt:lpstr>Ребята, слышали ли вы  о Дороге жизни, которая соединяла ленинградцев с большой землей. Зимой Ладожское озеро замерзало и вот по льду шли грузовики. В Ленинград они везли продовольствие, медикаменты,   боеприпасы для войск. А из Ленинграда вывозили обессиленных от голода  и холода людей – женщин, детей, стариков.</vt:lpstr>
      <vt:lpstr>Шоферы легендарной Дороги жизни – трудились днем и ночью, в морозы и вьюгу. Руки шоферов коченели. Смертельная опасность  подстерегала их на  каждом шагу. Не на жизнь, а на смерть сражались с фашистскими стервятниками наши защитники  зенитчики и летчики-истребители. Дорогу  регулярно бомбили фашисты.</vt:lpstr>
      <vt:lpstr> 900 дней  блокадное кольцо сжимало Ленинград. 12 января 1943 года Красная армия прорвала  блокаду Ленинграда.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70-летию полного снятия Блокады Ленинграда</dc:title>
  <dc:creator>1</dc:creator>
  <cp:lastModifiedBy>Admin</cp:lastModifiedBy>
  <cp:revision>31</cp:revision>
  <dcterms:created xsi:type="dcterms:W3CDTF">2014-02-02T12:42:47Z</dcterms:created>
  <dcterms:modified xsi:type="dcterms:W3CDTF">2015-03-29T17:08:03Z</dcterms:modified>
</cp:coreProperties>
</file>