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61" r:id="rId6"/>
    <p:sldId id="264" r:id="rId7"/>
    <p:sldId id="262" r:id="rId8"/>
    <p:sldId id="263" r:id="rId9"/>
    <p:sldId id="258" r:id="rId10"/>
    <p:sldId id="259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ne.rushill.ru/uploads/posts/2011-02/1297020918_6b.jpg" TargetMode="External"/><Relationship Id="rId2" Type="http://schemas.openxmlformats.org/officeDocument/2006/relationships/hyperlink" Target="http://terrikon.com/i/000/h/th-165-karlsson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kBVK8afO5F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772400" cy="4038600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>
                <a:gd name="adj" fmla="val 78980"/>
              </a:avLst>
            </a:prstTxWarp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itchFamily="66" charset="0"/>
              </a:rPr>
              <a:t>Назови </a:t>
            </a:r>
          </a:p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itchFamily="66" charset="0"/>
              </a:rPr>
              <a:t>первый звук </a:t>
            </a:r>
          </a:p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itchFamily="66" charset="0"/>
              </a:rPr>
              <a:t>в слове</a:t>
            </a:r>
          </a:p>
          <a:p>
            <a:pPr algn="ctr"/>
            <a:endParaRPr lang="ru-RU" sz="6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5410200"/>
            <a:ext cx="3485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Автор составитель А.А. Машкова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33400"/>
            <a:ext cx="3552018" cy="35052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 descr="C:\Users\Родник\Pictures\буквы\0_675bd_c187daa1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00200"/>
            <a:ext cx="4438368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81000"/>
            <a:ext cx="3124200" cy="407231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 descr="C:\Users\Родник\Pictures\буквы\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22994">
            <a:off x="-10224" y="1515717"/>
            <a:ext cx="4564238" cy="50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67007"/>
            <a:ext cx="4572000" cy="33239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Используемые ресурсы: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dirty="0" smtClean="0"/>
              <a:t>Картинки -  </a:t>
            </a:r>
          </a:p>
          <a:p>
            <a:pPr algn="ctr"/>
            <a:r>
              <a:rPr lang="ru-RU" dirty="0" smtClean="0">
                <a:hlinkClick r:id="rId2"/>
              </a:rPr>
              <a:t>http://terrikon.com/i/000/h/th-165-karlsson.jpg</a:t>
            </a:r>
            <a:endParaRPr lang="ru-RU" dirty="0" smtClean="0"/>
          </a:p>
          <a:p>
            <a:pPr algn="ctr"/>
            <a:r>
              <a:rPr lang="ru-RU" dirty="0" smtClean="0">
                <a:hlinkClick r:id="rId3"/>
              </a:rPr>
              <a:t>http://one.rushill.ru/uploads/posts/2011-02/1297020918_6b.jpg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Рамки:</a:t>
            </a:r>
          </a:p>
          <a:p>
            <a:pPr algn="ctr"/>
            <a:r>
              <a:rPr lang="en-US" dirty="0" smtClean="0">
                <a:hlinkClick r:id="rId4"/>
              </a:rPr>
              <a:t>http</a:t>
            </a:r>
            <a:r>
              <a:rPr lang="ru-RU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</a:t>
            </a:r>
            <a:r>
              <a:rPr lang="ru-RU" dirty="0" smtClean="0">
                <a:hlinkClick r:id="rId4"/>
              </a:rPr>
              <a:t>.</a:t>
            </a:r>
            <a:r>
              <a:rPr lang="en-US" dirty="0" err="1" smtClean="0">
                <a:hlinkClick r:id="rId4"/>
              </a:rPr>
              <a:t>youtube</a:t>
            </a:r>
            <a:r>
              <a:rPr lang="ru-RU" dirty="0" smtClean="0">
                <a:hlinkClick r:id="rId4"/>
              </a:rPr>
              <a:t>.</a:t>
            </a:r>
            <a:r>
              <a:rPr lang="en-US" dirty="0" smtClean="0">
                <a:hlinkClick r:id="rId4"/>
              </a:rPr>
              <a:t>com</a:t>
            </a:r>
            <a:r>
              <a:rPr lang="ru-RU" dirty="0" smtClean="0">
                <a:hlinkClick r:id="rId4"/>
              </a:rPr>
              <a:t>/</a:t>
            </a:r>
            <a:r>
              <a:rPr lang="en-US" dirty="0" smtClean="0">
                <a:hlinkClick r:id="rId4"/>
              </a:rPr>
              <a:t>watch</a:t>
            </a:r>
            <a:r>
              <a:rPr lang="ru-RU" dirty="0" smtClean="0">
                <a:hlinkClick r:id="rId4"/>
              </a:rPr>
              <a:t>?</a:t>
            </a:r>
            <a:r>
              <a:rPr lang="en-US" dirty="0" smtClean="0">
                <a:hlinkClick r:id="rId4"/>
              </a:rPr>
              <a:t>v</a:t>
            </a:r>
            <a:r>
              <a:rPr lang="ru-RU" dirty="0" smtClean="0">
                <a:hlinkClick r:id="rId4"/>
              </a:rPr>
              <a:t>=</a:t>
            </a:r>
            <a:r>
              <a:rPr lang="en-US" dirty="0" err="1" smtClean="0">
                <a:hlinkClick r:id="rId4"/>
              </a:rPr>
              <a:t>kBVK</a:t>
            </a:r>
            <a:r>
              <a:rPr lang="ru-RU" dirty="0" smtClean="0">
                <a:hlinkClick r:id="rId4"/>
              </a:rPr>
              <a:t>8</a:t>
            </a:r>
            <a:r>
              <a:rPr lang="en-US" dirty="0" err="1" smtClean="0">
                <a:hlinkClick r:id="rId4"/>
              </a:rPr>
              <a:t>afO</a:t>
            </a:r>
            <a:r>
              <a:rPr lang="ru-RU" dirty="0" smtClean="0">
                <a:hlinkClick r:id="rId4"/>
              </a:rPr>
              <a:t>5</a:t>
            </a:r>
            <a:r>
              <a:rPr lang="en-US" dirty="0" err="1" smtClean="0">
                <a:hlinkClick r:id="rId4"/>
              </a:rPr>
              <a:t>Fo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83679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Comic Sans MS" pitchFamily="66" charset="0"/>
              </a:rPr>
              <a:t>Цель: 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развивать фонематический слух.</a:t>
            </a:r>
          </a:p>
          <a:p>
            <a:pPr algn="ctr"/>
            <a:endParaRPr lang="ru-RU" sz="2000" b="1" dirty="0" smtClean="0">
              <a:latin typeface="Comic Sans MS" pitchFamily="66" charset="0"/>
            </a:endParaRP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Используем клавишу «Пробел»</a:t>
            </a:r>
            <a:endParaRPr lang="ru-RU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 descr="C:\Documents and Settings\родители\Рабочий стол\Насекомые\4602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556000" cy="30480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3" descr="C:\Users\Родник\Pictures\буквы\0_675c8_b3665d54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16463">
            <a:off x="0" y="1295400"/>
            <a:ext cx="4482347" cy="484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Родник\Pictures\а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33400"/>
            <a:ext cx="3429000" cy="336176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C:\Users\Родник\Pictures\буквы\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4622">
            <a:off x="68732" y="1538188"/>
            <a:ext cx="4800600" cy="5344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одник\Pictures\обл2.jpg"/>
          <p:cNvPicPr>
            <a:picLocks noChangeAspect="1" noChangeArrowheads="1"/>
          </p:cNvPicPr>
          <p:nvPr/>
        </p:nvPicPr>
        <p:blipFill>
          <a:blip r:embed="rId2"/>
          <a:srcRect t="16241"/>
          <a:stretch>
            <a:fillRect/>
          </a:stretch>
        </p:blipFill>
        <p:spPr bwMode="auto">
          <a:xfrm>
            <a:off x="4800600" y="533400"/>
            <a:ext cx="3953910" cy="28956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9" name="Picture 5" descr="C:\Users\Родник\Pictures\буквы\0_675c3_ccd54f33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1676400"/>
            <a:ext cx="5358294" cy="467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Родник\Pictures\утю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57200"/>
            <a:ext cx="3703469" cy="3428999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219" name="Picture 3" descr="C:\Users\Родник\Pictures\буквы\0_675c8_b3665d54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4623200" cy="5002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Родник\Pictures\оч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33400"/>
            <a:ext cx="3486150" cy="301315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171" name="Picture 3" descr="C:\Users\Родник\Pictures\буквы\0_675c3_ccd54f33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1600200"/>
            <a:ext cx="5562142" cy="485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Родник\Pictures\апел.jpg"/>
          <p:cNvPicPr>
            <a:picLocks noChangeAspect="1" noChangeArrowheads="1"/>
          </p:cNvPicPr>
          <p:nvPr/>
        </p:nvPicPr>
        <p:blipFill>
          <a:blip r:embed="rId2"/>
          <a:srcRect l="26549" t="8496" r="23540" b="24956"/>
          <a:stretch>
            <a:fillRect/>
          </a:stretch>
        </p:blipFill>
        <p:spPr bwMode="auto">
          <a:xfrm>
            <a:off x="5181600" y="609600"/>
            <a:ext cx="3505200" cy="35052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C:\Users\Родник\Pictures\буквы\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35637">
            <a:off x="318875" y="1729049"/>
            <a:ext cx="3969793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42834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685800"/>
            <a:ext cx="2590800" cy="386330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 descr="C:\Users\Родник\Pictures\буквы\0_675c8_b3665d54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558" y="1371600"/>
            <a:ext cx="4552774" cy="492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</Words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Родник</dc:creator>
  <cp:lastModifiedBy>Computer</cp:lastModifiedBy>
  <cp:revision>11</cp:revision>
  <dcterms:created xsi:type="dcterms:W3CDTF">2014-10-19T14:59:27Z</dcterms:created>
  <dcterms:modified xsi:type="dcterms:W3CDTF">2015-03-29T06:39:30Z</dcterms:modified>
</cp:coreProperties>
</file>