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857232"/>
            <a:ext cx="4139920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Дикие животные России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571501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Балафендиева Раина Султанмеджидовна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64318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Пчелки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3316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5000660" cy="396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3714776" cy="7715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Monotype Corsiva" pitchFamily="66" charset="0"/>
              </a:rPr>
              <a:t>Загадка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928802"/>
            <a:ext cx="4500594" cy="435771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Хвост пушистый бережёт</a:t>
            </a:r>
            <a:br>
              <a:rPr lang="ru-RU" sz="1800" dirty="0" smtClean="0"/>
            </a:br>
            <a:r>
              <a:rPr lang="ru-RU" sz="1800" dirty="0" smtClean="0"/>
              <a:t>И зверюшек  стережёт:</a:t>
            </a:r>
            <a:br>
              <a:rPr lang="ru-RU" sz="1800" dirty="0" smtClean="0"/>
            </a:br>
            <a:r>
              <a:rPr lang="ru-RU" sz="1800" dirty="0" smtClean="0"/>
              <a:t>Знают, рыжую в лесу –</a:t>
            </a:r>
            <a:br>
              <a:rPr lang="ru-RU" sz="1800" dirty="0" smtClean="0"/>
            </a:br>
            <a:r>
              <a:rPr lang="ru-RU" sz="1800" dirty="0" smtClean="0"/>
              <a:t>Очень хитрую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 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507207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Лису</a:t>
            </a:r>
            <a:endParaRPr lang="ru-RU" sz="4000" dirty="0"/>
          </a:p>
        </p:txBody>
      </p:sp>
      <p:pic>
        <p:nvPicPr>
          <p:cNvPr id="6" name="Picture 2" descr="http://foto-ramki.com/personaj/1/li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1500174"/>
            <a:ext cx="2714644" cy="3566483"/>
          </a:xfrm>
          <a:prstGeom prst="rect">
            <a:avLst/>
          </a:prstGeom>
          <a:noFill/>
        </p:spPr>
      </p:pic>
      <p:pic>
        <p:nvPicPr>
          <p:cNvPr id="8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86388"/>
            <a:ext cx="965365" cy="820263"/>
          </a:xfrm>
          <a:prstGeom prst="rect">
            <a:avLst/>
          </a:prstGeom>
          <a:noFill/>
        </p:spPr>
      </p:pic>
      <p:pic>
        <p:nvPicPr>
          <p:cNvPr id="9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28662" y="5929330"/>
            <a:ext cx="524712" cy="320197"/>
          </a:xfrm>
          <a:prstGeom prst="rect">
            <a:avLst/>
          </a:prstGeom>
          <a:noFill/>
        </p:spPr>
      </p:pic>
      <p:pic>
        <p:nvPicPr>
          <p:cNvPr id="10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03890"/>
            <a:ext cx="951435" cy="754110"/>
          </a:xfrm>
          <a:prstGeom prst="rect">
            <a:avLst/>
          </a:prstGeom>
          <a:noFill/>
        </p:spPr>
      </p:pic>
      <p:pic>
        <p:nvPicPr>
          <p:cNvPr id="11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0"/>
            <a:ext cx="1665815" cy="132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5715040" cy="98584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Monotype Corsiva" pitchFamily="66" charset="0"/>
              </a:rPr>
              <a:t>Чем питается лиса?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4857784" cy="455253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Мне сегодня плохо спится,</a:t>
            </a:r>
            <a:br>
              <a:rPr lang="ru-RU" sz="1800" dirty="0" smtClean="0"/>
            </a:br>
            <a:r>
              <a:rPr lang="ru-RU" sz="1800" dirty="0" smtClean="0"/>
              <a:t>Снится рыжая лисица,</a:t>
            </a:r>
            <a:br>
              <a:rPr lang="ru-RU" sz="1800" dirty="0" smtClean="0"/>
            </a:br>
            <a:r>
              <a:rPr lang="ru-RU" sz="1800" dirty="0" smtClean="0"/>
              <a:t>Будто огненным хвостом,</a:t>
            </a:r>
            <a:br>
              <a:rPr lang="ru-RU" sz="1800" dirty="0" smtClean="0"/>
            </a:br>
            <a:r>
              <a:rPr lang="ru-RU" sz="1800" dirty="0" smtClean="0"/>
              <a:t>Подожгла зайчатам дом.</a:t>
            </a:r>
            <a:br>
              <a:rPr lang="ru-RU" sz="1800" dirty="0" smtClean="0"/>
            </a:br>
            <a:r>
              <a:rPr lang="ru-RU" sz="1800" dirty="0" smtClean="0"/>
              <a:t>Нужно срочно их спасать,</a:t>
            </a:r>
            <a:br>
              <a:rPr lang="ru-RU" sz="1800" dirty="0" smtClean="0"/>
            </a:br>
            <a:r>
              <a:rPr lang="ru-RU" sz="1800" dirty="0" smtClean="0"/>
              <a:t>Нужно лисичку наказать,</a:t>
            </a:r>
            <a:br>
              <a:rPr lang="ru-RU" sz="1800" dirty="0" smtClean="0"/>
            </a:br>
            <a:r>
              <a:rPr lang="ru-RU" sz="1800" dirty="0" smtClean="0"/>
              <a:t>В воскресенье поутру,</a:t>
            </a:r>
            <a:br>
              <a:rPr lang="ru-RU" sz="1800" dirty="0" smtClean="0"/>
            </a:br>
            <a:r>
              <a:rPr lang="ru-RU" sz="1800" dirty="0" smtClean="0"/>
              <a:t>В лес пойду, искать лису.</a:t>
            </a:r>
            <a:br>
              <a:rPr lang="ru-RU" sz="1800" dirty="0" smtClean="0"/>
            </a:br>
            <a:r>
              <a:rPr lang="ru-RU" sz="1800" dirty="0" smtClean="0"/>
              <a:t>А сегодня надо спать,</a:t>
            </a:r>
            <a:br>
              <a:rPr lang="ru-RU" sz="1800" dirty="0" smtClean="0"/>
            </a:br>
            <a:r>
              <a:rPr lang="ru-RU" sz="1800" dirty="0" smtClean="0"/>
              <a:t>Завтра в садик мне вставать.</a:t>
            </a:r>
            <a:endParaRPr lang="ru-RU" sz="1800" dirty="0"/>
          </a:p>
        </p:txBody>
      </p:sp>
      <p:pic>
        <p:nvPicPr>
          <p:cNvPr id="5" name="Picture 2" descr="http://img-fotki.yandex.ru/get/9321/16969765.225/0_8ee80_38808ea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0196"/>
            <a:ext cx="1143008" cy="984782"/>
          </a:xfrm>
          <a:prstGeom prst="rect">
            <a:avLst/>
          </a:prstGeom>
          <a:noFill/>
        </p:spPr>
      </p:pic>
      <p:pic>
        <p:nvPicPr>
          <p:cNvPr id="19462" name="Picture 6" descr="http://s43.radikal.ru/i100/1001/20/5b7dede1e7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1285884" cy="1019770"/>
          </a:xfrm>
          <a:prstGeom prst="rect">
            <a:avLst/>
          </a:prstGeom>
          <a:noFill/>
        </p:spPr>
      </p:pic>
      <p:pic>
        <p:nvPicPr>
          <p:cNvPr id="19458" name="Picture 2" descr="http://foto-ramki.com/personaj/1/li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91517"/>
            <a:ext cx="2571768" cy="3566483"/>
          </a:xfrm>
          <a:prstGeom prst="rect">
            <a:avLst/>
          </a:prstGeom>
          <a:noFill/>
        </p:spPr>
      </p:pic>
      <p:pic>
        <p:nvPicPr>
          <p:cNvPr id="8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5286388"/>
            <a:ext cx="965365" cy="820263"/>
          </a:xfrm>
          <a:prstGeom prst="rect">
            <a:avLst/>
          </a:prstGeom>
          <a:noFill/>
        </p:spPr>
      </p:pic>
      <p:pic>
        <p:nvPicPr>
          <p:cNvPr id="9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8662" y="5929330"/>
            <a:ext cx="524712" cy="320197"/>
          </a:xfrm>
          <a:prstGeom prst="rect">
            <a:avLst/>
          </a:prstGeom>
          <a:noFill/>
        </p:spPr>
      </p:pic>
      <p:pic>
        <p:nvPicPr>
          <p:cNvPr id="10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6103890"/>
            <a:ext cx="951435" cy="754110"/>
          </a:xfrm>
          <a:prstGeom prst="rect">
            <a:avLst/>
          </a:prstGeom>
          <a:noFill/>
        </p:spPr>
      </p:pic>
      <p:pic>
        <p:nvPicPr>
          <p:cNvPr id="11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0"/>
            <a:ext cx="1665815" cy="132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-0.00278 L 0.09566 0.4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111 L -0.16198 0.4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2928958" cy="9143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Monotype Corsiva" pitchFamily="66" charset="0"/>
              </a:rPr>
              <a:t>Загадка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85926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Летом ходит без дороги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Возле сосен и берез,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 зимой он спит в берлоге,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От мороза прячет нос.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5715016"/>
            <a:ext cx="1931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Медведь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7" name="Picture 2" descr="http://img-fotki.yandex.ru/get/6204/60625905.10c/0_76b80_14f17e08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57884" y="1142984"/>
            <a:ext cx="2731591" cy="4643470"/>
          </a:xfrm>
          <a:prstGeom prst="rect">
            <a:avLst/>
          </a:prstGeom>
          <a:noFill/>
        </p:spPr>
      </p:pic>
      <p:pic>
        <p:nvPicPr>
          <p:cNvPr id="9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86388"/>
            <a:ext cx="965365" cy="820263"/>
          </a:xfrm>
          <a:prstGeom prst="rect">
            <a:avLst/>
          </a:prstGeom>
          <a:noFill/>
        </p:spPr>
      </p:pic>
      <p:pic>
        <p:nvPicPr>
          <p:cNvPr id="10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00100" y="5857892"/>
            <a:ext cx="524712" cy="320197"/>
          </a:xfrm>
          <a:prstGeom prst="rect">
            <a:avLst/>
          </a:prstGeom>
          <a:noFill/>
        </p:spPr>
      </p:pic>
      <p:pic>
        <p:nvPicPr>
          <p:cNvPr id="11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03890"/>
            <a:ext cx="951435" cy="754110"/>
          </a:xfrm>
          <a:prstGeom prst="rect">
            <a:avLst/>
          </a:prstGeom>
          <a:noFill/>
        </p:spPr>
      </p:pic>
      <p:pic>
        <p:nvPicPr>
          <p:cNvPr id="12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0"/>
            <a:ext cx="1665815" cy="132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0" descr="http://s.pikabu.ru/images/big_size_comm/2012-08_1/1343829769523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77" y="4714884"/>
            <a:ext cx="2524123" cy="1893092"/>
          </a:xfrm>
          <a:prstGeom prst="rect">
            <a:avLst/>
          </a:prstGeom>
          <a:noFill/>
        </p:spPr>
      </p:pic>
      <p:pic>
        <p:nvPicPr>
          <p:cNvPr id="20496" name="Picture 16" descr="http://www.fish-ponds.ru/wp-content/uploads/2010/04/image1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794" y="2928935"/>
            <a:ext cx="2447441" cy="1428760"/>
          </a:xfrm>
          <a:prstGeom prst="rect">
            <a:avLst/>
          </a:prstGeom>
          <a:noFill/>
        </p:spPr>
      </p:pic>
      <p:pic>
        <p:nvPicPr>
          <p:cNvPr id="20498" name="Picture 18" descr="http://www.calorizator.ru/sites/default/files/product/app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000108"/>
            <a:ext cx="1500198" cy="1500198"/>
          </a:xfrm>
          <a:prstGeom prst="rect">
            <a:avLst/>
          </a:prstGeom>
          <a:noFill/>
        </p:spPr>
      </p:pic>
      <p:pic>
        <p:nvPicPr>
          <p:cNvPr id="20482" name="Picture 2" descr="http://img-fotki.yandex.ru/get/6204/60625905.10c/0_76b80_14f17e08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357298"/>
            <a:ext cx="3286148" cy="53432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3857652" cy="8429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Чем питается медведь?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5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285728"/>
            <a:ext cx="965365" cy="820263"/>
          </a:xfrm>
          <a:prstGeom prst="rect">
            <a:avLst/>
          </a:prstGeom>
          <a:noFill/>
        </p:spPr>
      </p:pic>
      <p:pic>
        <p:nvPicPr>
          <p:cNvPr id="16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4348" y="928670"/>
            <a:ext cx="524712" cy="320197"/>
          </a:xfrm>
          <a:prstGeom prst="rect">
            <a:avLst/>
          </a:prstGeom>
          <a:noFill/>
        </p:spPr>
      </p:pic>
      <p:pic>
        <p:nvPicPr>
          <p:cNvPr id="17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03230"/>
            <a:ext cx="951435" cy="754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66927 0.220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0.01065 L -0.65972 -0.0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65347 -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606026.vk.me/v606026587/503d/KYKhra2_Ry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9" b="3463"/>
          <a:stretch>
            <a:fillRect/>
          </a:stretch>
        </p:blipFill>
        <p:spPr bwMode="auto">
          <a:xfrm>
            <a:off x="2000232" y="285728"/>
            <a:ext cx="5286380" cy="6429396"/>
          </a:xfrm>
          <a:prstGeom prst="rect">
            <a:avLst/>
          </a:prstGeom>
          <a:noFill/>
        </p:spPr>
      </p:pic>
      <p:pic>
        <p:nvPicPr>
          <p:cNvPr id="5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0"/>
            <a:ext cx="1665815" cy="1320329"/>
          </a:xfrm>
          <a:prstGeom prst="rect">
            <a:avLst/>
          </a:prstGeom>
          <a:noFill/>
        </p:spPr>
      </p:pic>
      <p:pic>
        <p:nvPicPr>
          <p:cNvPr id="6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5286388"/>
            <a:ext cx="965365" cy="820263"/>
          </a:xfrm>
          <a:prstGeom prst="rect">
            <a:avLst/>
          </a:prstGeom>
          <a:noFill/>
        </p:spPr>
      </p:pic>
      <p:pic>
        <p:nvPicPr>
          <p:cNvPr id="7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8662" y="6000768"/>
            <a:ext cx="524712" cy="320197"/>
          </a:xfrm>
          <a:prstGeom prst="rect">
            <a:avLst/>
          </a:prstGeom>
          <a:noFill/>
        </p:spPr>
      </p:pic>
      <p:pic>
        <p:nvPicPr>
          <p:cNvPr id="8" name="Picture 4" descr="http://school19.ivedu.ru/uploads/posts/2011-04/1302091869_multik3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103890"/>
            <a:ext cx="951435" cy="754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33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Загадка</vt:lpstr>
      <vt:lpstr>Чем питается лиса?</vt:lpstr>
      <vt:lpstr>Загадка</vt:lpstr>
      <vt:lpstr>Чем питается медведь?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2014-07-23T17:17:20Z</dcterms:created>
  <dcterms:modified xsi:type="dcterms:W3CDTF">2015-03-26T19:55:46Z</dcterms:modified>
</cp:coreProperties>
</file>