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6" r:id="rId7"/>
    <p:sldId id="265" r:id="rId8"/>
    <p:sldId id="268" r:id="rId9"/>
    <p:sldId id="269" r:id="rId10"/>
    <p:sldId id="277" r:id="rId11"/>
    <p:sldId id="273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2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9059-3BF9-4EB2-9FC0-66FEF1063B2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качать обои Занавес, сцена, портьера, красный, штора - кар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4950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lvl="0" algn="ctr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театрализованной деятельности для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подготовительной группы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388" y="3075057"/>
            <a:ext cx="4083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Театр и дети »</a:t>
            </a:r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0200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Шибаева Виктория Владимировна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МКДОУ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Бутурлиновского</a:t>
            </a:r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№1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0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96752"/>
            <a:ext cx="4392488" cy="3456384"/>
          </a:xfrm>
          <a:prstGeom prst="rect">
            <a:avLst/>
          </a:prstGeom>
        </p:spPr>
      </p:pic>
      <p:pic>
        <p:nvPicPr>
          <p:cNvPr id="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71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1289952"/>
            <a:ext cx="60486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этап: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занятие «Путешествие по сказкам». 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на развитие интонационной выразительности речи/передача настроений, динамики, темпа/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Пластические  и музыкально игровые этюды , направленные на передачу различных образов.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 гимнастика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сказок и анализ действий главных героев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 для родителей.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Подвижные игры с элементами драматизации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308136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908720"/>
            <a:ext cx="389075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sz="2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340768"/>
            <a:ext cx="5040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спектакль для младшей группы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льбом «Иллюстрации к сказкам»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альбом 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артисты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Спектакли: «Репка», «Курочка ряба»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463635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980728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спектакли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50060"/>
            <a:ext cx="6480720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возможность попробовать себя в разных ролях; продемонстрировать актерскую игру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 и гостям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«Репка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    Ряба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58840"/>
            <a:ext cx="3773866" cy="283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770427"/>
            <a:ext cx="3758416" cy="281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80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66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Impact" pitchFamily="34" charset="0"/>
              </a:rPr>
              <a:t>Результат  проведенной 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18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00808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более совершенными детские исполнительские умения, развито  чувство   партнерства. 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система знаний о театре, как увлекательном искусстве.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цикл консультаций и рекомендаций для родителей.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Изготовлены и подобраны атрибуты для театрализованных игр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спектаклей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активное участие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41363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2" y="0"/>
            <a:ext cx="9175822" cy="6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3"/>
            <a:ext cx="52565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028343"/>
            <a:ext cx="65527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популярным и увлекательным направлением в дошкольном воспитании является театрализованная  деятельность. По утверждению К.С. Станиславского , театр, - это средство для общения людей, для понимания их сокровенных чувств. Это чудо, способное развивать в ребёнке творческие задатки, стимулировать развитие психических процессов, совершенствовать телесную пластичность, формировать творческую активность; способствовать сокращению духовной пропасти между взрослыми и детьми.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Именно театрализованная деятельность позволяет решать многие педагогические задачи: формирование выразительности речи, интеллектуальное, нравственное и художественно - эстетическое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75159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проекта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воспитатели,</a:t>
            </a: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родители, музыкальный руководитель.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среднесрочный, творческий, групповой.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/>
            <a:endParaRPr lang="ru-RU" sz="20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</a:t>
            </a:r>
            <a:endParaRPr lang="ru-RU" sz="2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052736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развития эмоционально- волевой, познавательной, двигательной сферы, речи, развитие позитивных качеств личности каждого ребенка. </a:t>
            </a:r>
            <a:endParaRPr lang="ru-RU" sz="24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764704"/>
            <a:ext cx="33843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87924"/>
            <a:ext cx="61926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разыгрывать несложные представления по знакомым литературным произведениям, используя выразительные средства (интонацию, мимику, жесты)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детей театрализованной игре путем приобретения игровых умений и навыков, способствовать воспринимать художественный образ, следить за развитием и взаимодействием персонажей.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эмоциональность и выразительность речи, артистические способности через театрализованную игру.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устойчивый интерес к театру, организуя их собственную театрализованную игру.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уголок театрализованной деятельности.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в приобретении, изготовлении разных видов театра и дать сведения о способах обыгрывания дома детьми.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ru-RU" sz="16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3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4"/>
            <a:ext cx="9267986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64704"/>
            <a:ext cx="52565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детьми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1648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игра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54282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на развитие интонационной выразительности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2189151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-</a:t>
            </a: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Этюды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2708920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-Дыхательная гимнастика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3" y="3244334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-Артикуляционная гимнастика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3078252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endParaRPr lang="ru-RU" b="1" dirty="0" smtClean="0">
              <a:latin typeface="Monotype Corsiva" pitchFamily="66" charset="0"/>
            </a:endParaRPr>
          </a:p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endParaRPr lang="ru-RU" b="1" dirty="0">
              <a:latin typeface="Monotype Corsiva" pitchFamily="66" charset="0"/>
            </a:endParaRPr>
          </a:p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сказок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3" y="4001582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FF00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игры с элементами драматизации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9" y="1349480"/>
            <a:ext cx="3534117" cy="2650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154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2587" y="87135"/>
            <a:ext cx="66247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театрализованной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312574" y="2356655"/>
            <a:ext cx="2376264" cy="2287075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34" y="2592093"/>
            <a:ext cx="2124950" cy="171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644009" y="4581128"/>
            <a:ext cx="2448272" cy="108012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051006" y="4725144"/>
            <a:ext cx="2291100" cy="93610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на            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369787" y="3500193"/>
            <a:ext cx="1692188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занятия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19572" y="2300584"/>
            <a:ext cx="2376264" cy="100375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 на других занятиях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671262" y="1082458"/>
            <a:ext cx="2448272" cy="116471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824815" y="3645024"/>
            <a:ext cx="1699513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Игры-спектакли</a:t>
            </a:r>
            <a:endParaRPr lang="ru-RU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824815" y="2289456"/>
            <a:ext cx="2232247" cy="10675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театров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788024" y="1082458"/>
            <a:ext cx="2412268" cy="113851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1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театрализовано -художественная </a:t>
            </a:r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154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60648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умения и навыки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908720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исполнительских умений.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 чувства партнерства.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психических процессов: восприятие, образное мышление, воображение, внимание, память и др.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    детьми  знаний о театре - как увлекательном  искусстве. 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эстетического отношения к окружающему миру.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217333"/>
            <a:ext cx="3376392" cy="253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28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65"/>
            <a:ext cx="9144000" cy="68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32656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выполнения 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980728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endParaRPr lang="ru-RU" sz="2400" b="1" u="sng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воспитанников по теме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проекта</a:t>
            </a:r>
            <a:endParaRPr lang="ru-RU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по теме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о цели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5" y="335699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>
              <a:solidFill>
                <a:srgbClr val="00CC00"/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45805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31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564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2014-11-22T17:39:51Z</dcterms:created>
  <dcterms:modified xsi:type="dcterms:W3CDTF">2015-03-28T17:05:02Z</dcterms:modified>
</cp:coreProperties>
</file>