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56" r:id="rId6"/>
    <p:sldId id="257" r:id="rId7"/>
    <p:sldId id="258" r:id="rId8"/>
    <p:sldId id="259" r:id="rId9"/>
    <p:sldId id="260" r:id="rId10"/>
    <p:sldId id="269" r:id="rId11"/>
    <p:sldId id="268" r:id="rId12"/>
    <p:sldId id="267" r:id="rId13"/>
    <p:sldId id="266" r:id="rId14"/>
    <p:sldId id="271" r:id="rId15"/>
    <p:sldId id="270" r:id="rId16"/>
    <p:sldId id="272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35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2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7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1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4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3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2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6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1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2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9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C4EF-D38D-45A0-9834-75052EDECFF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B81B-C8B3-4215-8743-759252D0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0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993300"/>
                </a:solidFill>
                <a:latin typeface="Adobe Fangsong Std R" pitchFamily="18" charset="-128"/>
                <a:ea typeface="Adobe Fangsong Std R" pitchFamily="18" charset="-128"/>
              </a:rPr>
              <a:t>Выставки </a:t>
            </a:r>
            <a:br>
              <a:rPr lang="ru-RU" sz="5400" b="1" dirty="0" smtClean="0">
                <a:solidFill>
                  <a:srgbClr val="993300"/>
                </a:solidFill>
                <a:latin typeface="Adobe Fangsong Std R" pitchFamily="18" charset="-128"/>
                <a:ea typeface="Adobe Fangsong Std R" pitchFamily="18" charset="-128"/>
              </a:rPr>
            </a:br>
            <a:r>
              <a:rPr lang="ru-RU" sz="5400" b="1" dirty="0" smtClean="0">
                <a:solidFill>
                  <a:srgbClr val="993300"/>
                </a:solidFill>
                <a:latin typeface="Adobe Fangsong Std R" pitchFamily="18" charset="-128"/>
                <a:ea typeface="Adobe Fangsong Std R" pitchFamily="18" charset="-128"/>
              </a:rPr>
              <a:t>в нашем детском саду</a:t>
            </a:r>
            <a:endParaRPr lang="ru-RU" sz="5400" b="1" dirty="0">
              <a:solidFill>
                <a:srgbClr val="99330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84176"/>
          </a:xfrm>
        </p:spPr>
        <p:txBody>
          <a:bodyPr/>
          <a:lstStyle/>
          <a:p>
            <a:r>
              <a:rPr lang="ru-RU" dirty="0" smtClean="0">
                <a:solidFill>
                  <a:srgbClr val="357D11"/>
                </a:solidFill>
              </a:rPr>
              <a:t>Учитель-логопед</a:t>
            </a:r>
          </a:p>
          <a:p>
            <a:r>
              <a:rPr lang="ru-RU" dirty="0" smtClean="0">
                <a:solidFill>
                  <a:srgbClr val="357D11"/>
                </a:solidFill>
              </a:rPr>
              <a:t>Новичихина Е.В.</a:t>
            </a:r>
            <a:endParaRPr lang="ru-RU" dirty="0">
              <a:solidFill>
                <a:srgbClr val="357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9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10" y="614032"/>
            <a:ext cx="7506580" cy="562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92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2" y="580374"/>
            <a:ext cx="7596336" cy="569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3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8" y="535859"/>
            <a:ext cx="7668344" cy="57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62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57D11"/>
                </a:solidFill>
              </a:rPr>
              <a:t>Варенье для Бабы Яги</a:t>
            </a:r>
            <a:endParaRPr lang="ru-RU" dirty="0">
              <a:solidFill>
                <a:srgbClr val="357D1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052736"/>
            <a:ext cx="7056783" cy="529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11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996952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05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6" y="607377"/>
            <a:ext cx="7524328" cy="56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54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7236296" cy="542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5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93300"/>
                </a:solidFill>
              </a:rPr>
              <a:t>Спасибо за внимание.</a:t>
            </a:r>
            <a:endParaRPr lang="ru-RU" sz="60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5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524998"/>
            <a:ext cx="7744006" cy="580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0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" y="526368"/>
            <a:ext cx="774035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9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54" y="533022"/>
            <a:ext cx="7722604" cy="579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3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48" y="561704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02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25597"/>
            <a:ext cx="7632273" cy="572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73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8" y="553371"/>
            <a:ext cx="7668344" cy="57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60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2" y="580374"/>
            <a:ext cx="7596336" cy="569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84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"/>
            <a:ext cx="9144000" cy="6813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04" y="587722"/>
            <a:ext cx="7614592" cy="570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980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Выставки  в нашем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Варенье для Бабы Яги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5</cp:revision>
  <dcterms:created xsi:type="dcterms:W3CDTF">2015-02-23T08:41:29Z</dcterms:created>
  <dcterms:modified xsi:type="dcterms:W3CDTF">2015-02-23T09:25:03Z</dcterms:modified>
</cp:coreProperties>
</file>