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BA70C-41A2-411D-9B03-BB6F5217BCDA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28A-7F0E-4EB4-95D5-384D93A477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BA70C-41A2-411D-9B03-BB6F5217BCDA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28A-7F0E-4EB4-95D5-384D93A477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BA70C-41A2-411D-9B03-BB6F5217BCDA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28A-7F0E-4EB4-95D5-384D93A477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BA70C-41A2-411D-9B03-BB6F5217BCDA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28A-7F0E-4EB4-95D5-384D93A477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BA70C-41A2-411D-9B03-BB6F5217BCDA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28A-7F0E-4EB4-95D5-384D93A477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BA70C-41A2-411D-9B03-BB6F5217BCDA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28A-7F0E-4EB4-95D5-384D93A477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BA70C-41A2-411D-9B03-BB6F5217BCDA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28A-7F0E-4EB4-95D5-384D93A477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BA70C-41A2-411D-9B03-BB6F5217BCDA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28A-7F0E-4EB4-95D5-384D93A477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BA70C-41A2-411D-9B03-BB6F5217BCDA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28A-7F0E-4EB4-95D5-384D93A477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BA70C-41A2-411D-9B03-BB6F5217BCDA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28A-7F0E-4EB4-95D5-384D93A477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BA70C-41A2-411D-9B03-BB6F5217BCDA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28A-7F0E-4EB4-95D5-384D93A477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BA70C-41A2-411D-9B03-BB6F5217BCDA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C928A-7F0E-4EB4-95D5-384D93A477D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772400" cy="1928825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Мнемотаблицы</a:t>
            </a:r>
            <a:r>
              <a:rPr lang="ru-RU" dirty="0" smtClean="0"/>
              <a:t> к стихотворению В. Орлова </a:t>
            </a:r>
            <a:br>
              <a:rPr lang="ru-RU" dirty="0" smtClean="0"/>
            </a:br>
            <a:r>
              <a:rPr lang="ru-RU" dirty="0" smtClean="0"/>
              <a:t>«Март»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5214950"/>
            <a:ext cx="8643998" cy="192882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Выполнила : </a:t>
            </a:r>
            <a:r>
              <a:rPr lang="ru-RU" dirty="0" err="1" smtClean="0">
                <a:solidFill>
                  <a:schemeClr val="tx1"/>
                </a:solidFill>
              </a:rPr>
              <a:t>воспитательМДОУ</a:t>
            </a:r>
            <a:r>
              <a:rPr lang="ru-RU" dirty="0" smtClean="0">
                <a:solidFill>
                  <a:schemeClr val="tx1"/>
                </a:solidFill>
              </a:rPr>
              <a:t> «Д/с №125к.в.»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               г. Магнитогорска   Новикова О.А.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686800" cy="5697559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То мороз                   </a:t>
            </a:r>
            <a:r>
              <a:rPr lang="ru-RU" dirty="0" smtClean="0"/>
              <a:t>то </a:t>
            </a:r>
            <a:r>
              <a:rPr lang="ru-RU" dirty="0" smtClean="0"/>
              <a:t>лужи   </a:t>
            </a:r>
            <a:r>
              <a:rPr lang="ru-RU" dirty="0" smtClean="0"/>
              <a:t>             голубые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То метель                   то солнечные дни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6844" y="214290"/>
            <a:ext cx="2713519" cy="201774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3" descr="C:\Users\User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04980" y="303208"/>
            <a:ext cx="2438012" cy="19639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7" descr="C:\Users\User\Desktop\скачанные файлы (6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00192" y="303208"/>
            <a:ext cx="2386608" cy="20016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Picture 9" descr="C:\Users\User\Desktop\images (2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3204844"/>
            <a:ext cx="2703244" cy="20101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Picture 5" descr="C:\Users\User\Desktop\скачанные файлы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29058" y="3229144"/>
            <a:ext cx="2803182" cy="19143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На пригорках                 пятна снеговые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Прячутся               от солнышка                 в тени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C:\Users\User\Desktop\images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2466975" cy="1847850"/>
          </a:xfrm>
          <a:prstGeom prst="rect">
            <a:avLst/>
          </a:prstGeom>
          <a:noFill/>
        </p:spPr>
      </p:pic>
      <p:pic>
        <p:nvPicPr>
          <p:cNvPr id="4099" name="Picture 3" descr="C:\Users\User\Desktop\images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357166"/>
            <a:ext cx="2714644" cy="1857388"/>
          </a:xfrm>
          <a:prstGeom prst="rect">
            <a:avLst/>
          </a:prstGeom>
          <a:noFill/>
        </p:spPr>
      </p:pic>
      <p:pic>
        <p:nvPicPr>
          <p:cNvPr id="10" name="Picture 2" descr="C:\Users\User\Desktop\скачанные файлы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143248"/>
            <a:ext cx="2609851" cy="2214578"/>
          </a:xfrm>
          <a:prstGeom prst="rect">
            <a:avLst/>
          </a:prstGeom>
          <a:noFill/>
        </p:spPr>
      </p:pic>
      <p:pic>
        <p:nvPicPr>
          <p:cNvPr id="11" name="Picture 3" descr="C:\Users\User\Desktop\скачанные файлы (2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71802" y="3143248"/>
            <a:ext cx="2428892" cy="2143140"/>
          </a:xfrm>
          <a:prstGeom prst="rect">
            <a:avLst/>
          </a:prstGeom>
          <a:noFill/>
        </p:spPr>
      </p:pic>
      <p:pic>
        <p:nvPicPr>
          <p:cNvPr id="12" name="Picture 4" descr="C:\Users\User\Desktop\images (5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57884" y="3000372"/>
            <a:ext cx="2786082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Над землёй                 гусиная цепочка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  <a:p>
            <a:pPr>
              <a:buNone/>
            </a:pPr>
            <a:r>
              <a:rPr lang="ru-RU" dirty="0" smtClean="0"/>
              <a:t>На земле        проснулся                  ручеёк</a:t>
            </a:r>
            <a:endParaRPr lang="ru-RU" dirty="0"/>
          </a:p>
        </p:txBody>
      </p:sp>
      <p:pic>
        <p:nvPicPr>
          <p:cNvPr id="4" name="Picture 5" descr="C:\Users\User\Desktop\скачанные файлы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85786"/>
            <a:ext cx="2786082" cy="20288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6" descr="C:\Users\User\Desktop\42ac513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500042"/>
            <a:ext cx="2786082" cy="18573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7" descr="C:\Users\User\Desktop\images (6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2120" y="3357562"/>
            <a:ext cx="2634656" cy="17249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148" name="Picture 4" descr="C:\Users\User\Desktop\images (10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44749" y="3439400"/>
            <a:ext cx="2452686" cy="16430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150" name="Picture 6" descr="C:\Users\User\Desktop\IMG_622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3429000"/>
            <a:ext cx="2362200" cy="15732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И зиме               показывает               почка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Озорной             зелёный               язычок</a:t>
            </a:r>
            <a:endParaRPr lang="ru-RU" dirty="0"/>
          </a:p>
        </p:txBody>
      </p:sp>
      <p:pic>
        <p:nvPicPr>
          <p:cNvPr id="4" name="Picture 2" descr="C:\Users\User\Desktop\скачанные файлы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2619375" cy="1743075"/>
          </a:xfrm>
          <a:prstGeom prst="rect">
            <a:avLst/>
          </a:prstGeom>
          <a:noFill/>
        </p:spPr>
      </p:pic>
      <p:pic>
        <p:nvPicPr>
          <p:cNvPr id="5" name="Picture 3" descr="C:\Users\User\Desktop\images (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500042"/>
            <a:ext cx="2714644" cy="1862139"/>
          </a:xfrm>
          <a:prstGeom prst="rect">
            <a:avLst/>
          </a:prstGeom>
          <a:noFill/>
        </p:spPr>
      </p:pic>
      <p:pic>
        <p:nvPicPr>
          <p:cNvPr id="6" name="Picture 4" descr="C:\Users\User\Desktop\скачанные файлы (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3143248"/>
            <a:ext cx="2643206" cy="2143140"/>
          </a:xfrm>
          <a:prstGeom prst="rect">
            <a:avLst/>
          </a:prstGeom>
          <a:noFill/>
        </p:spPr>
      </p:pic>
      <p:pic>
        <p:nvPicPr>
          <p:cNvPr id="7" name="Picture 5" descr="C:\Users\User\Desktop\images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71802" y="3429000"/>
            <a:ext cx="1714512" cy="1643059"/>
          </a:xfrm>
          <a:prstGeom prst="rect">
            <a:avLst/>
          </a:prstGeom>
          <a:noFill/>
        </p:spPr>
      </p:pic>
      <p:pic>
        <p:nvPicPr>
          <p:cNvPr id="8" name="Picture 6" descr="C:\Users\User\Desktop\images (8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00694" y="3143248"/>
            <a:ext cx="2786082" cy="2071702"/>
          </a:xfrm>
          <a:prstGeom prst="rect">
            <a:avLst/>
          </a:prstGeom>
          <a:noFill/>
        </p:spPr>
      </p:pic>
      <p:pic>
        <p:nvPicPr>
          <p:cNvPr id="5122" name="Picture 2" descr="C:\Users\User\Desktop\скачанные файлы (7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43240" y="500042"/>
            <a:ext cx="2286000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57</Words>
  <Application>Microsoft Office PowerPoint</Application>
  <PresentationFormat>Экран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Calibri</vt:lpstr>
      <vt:lpstr>Тема Office</vt:lpstr>
      <vt:lpstr>Мнемотаблицы к стихотворению В. Орлова  «Март»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</cp:revision>
  <dcterms:created xsi:type="dcterms:W3CDTF">2015-03-22T08:08:47Z</dcterms:created>
  <dcterms:modified xsi:type="dcterms:W3CDTF">2015-03-23T08:55:53Z</dcterms:modified>
</cp:coreProperties>
</file>