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8" r:id="rId5"/>
    <p:sldId id="266" r:id="rId6"/>
    <p:sldId id="267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zmo.com/resimler/640/5118677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34400" cy="5181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4572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ГОРЫ И ЛЮДИ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Полуострове Камчатка много вулканов и гейзеров.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7652" name="Picture 4" descr="http://rtgtv.ru/upload/load/19287210814b582eb5c41704.10929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71699"/>
            <a:ext cx="5715000" cy="4686301"/>
          </a:xfrm>
          <a:prstGeom prst="rect">
            <a:avLst/>
          </a:prstGeom>
          <a:noFill/>
        </p:spPr>
      </p:pic>
      <p:pic>
        <p:nvPicPr>
          <p:cNvPr id="27654" name="Picture 6" descr="http://img1.liveinternet.ru/images/attach/c/1/58/265/58265874_1272257255_0_58a4_c730a53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9624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 горах строят посёлки и города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http://x250.ru/wp-content/uploads/2013/02/Sk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3490063"/>
          </a:xfrm>
          <a:prstGeom prst="rect">
            <a:avLst/>
          </a:prstGeom>
          <a:noFill/>
        </p:spPr>
      </p:pic>
      <p:pic>
        <p:nvPicPr>
          <p:cNvPr id="4" name="Picture 2" descr="http://venividi.ru/files/u8445/IMG_1__771-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385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mc77.ru/sites/default/files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6" descr="http://ic.pics.livejournal.com/tov_tob/21010671/1686857/168685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849" y="3048000"/>
            <a:ext cx="4730151" cy="3581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Автомобильная и железная дорога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rufox.ru/files/big2/443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326" y="3438525"/>
            <a:ext cx="5173674" cy="3419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/>
                </a:solidFill>
              </a:rPr>
              <a:t>Тоннель</a:t>
            </a:r>
            <a:endParaRPr lang="ru-RU" sz="5400" b="1" dirty="0">
              <a:solidFill>
                <a:schemeClr val="accent4"/>
              </a:solidFill>
            </a:endParaRPr>
          </a:p>
        </p:txBody>
      </p:sp>
      <p:pic>
        <p:nvPicPr>
          <p:cNvPr id="20484" name="Picture 4" descr="http://www.look.com.ua/download.php?file=201209/1024x768/look.com.ua-45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724400" cy="365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rasfun.ru/images/2011/3/d3b4a_kurort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5219700" cy="3914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Санаторий и дом отдыха</a:t>
            </a:r>
            <a:r>
              <a:rPr lang="ru-RU" sz="5400" b="1" dirty="0" smtClean="0">
                <a:solidFill>
                  <a:srgbClr val="002060"/>
                </a:solidFill>
              </a:rPr>
              <a:t>. 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http://www.rivage.ru/images/bolgar/elenite/villas_%20elenete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57601"/>
            <a:ext cx="7620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Спортивные базы.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Горнолыжный спорт и альпинизм.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1510" name="Picture 6" descr="http://www.kandagar.com/uploads/katya/abzakov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114799" cy="4495800"/>
          </a:xfrm>
          <a:prstGeom prst="rect">
            <a:avLst/>
          </a:prstGeom>
          <a:noFill/>
        </p:spPr>
      </p:pic>
      <p:pic>
        <p:nvPicPr>
          <p:cNvPr id="21512" name="Picture 8" descr="http://banana.by/uploads/posts/2009-11/1257340087_00026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5720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Вулкан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9460" name="Picture 4" descr="http://world.lib.ru/img/m/mihail_a_z/wulkanypodkontrolem/vol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315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Расплавленная магма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://www.krasfun.ru/images/2012/6/b9a06_0_8768e_5a7982fc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8580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Гейзер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dlm6.meta.ua/pic/0/36/51/gCU9_embm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6675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В горах строят посёлки и города</vt:lpstr>
      <vt:lpstr>Автомобильная и железная дорога</vt:lpstr>
      <vt:lpstr>Тоннель</vt:lpstr>
      <vt:lpstr>Санаторий и дом отдыха.  </vt:lpstr>
      <vt:lpstr>Спортивные базы. Горнолыжный спорт и альпинизм.</vt:lpstr>
      <vt:lpstr>Вулкан</vt:lpstr>
      <vt:lpstr>Расплавленная магма</vt:lpstr>
      <vt:lpstr>Гейзер</vt:lpstr>
      <vt:lpstr>Полуострове Камчатка много вулканов и гейзеров.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 И ЛЮДИ</dc:title>
  <dc:creator>Голина</dc:creator>
  <cp:lastModifiedBy>N</cp:lastModifiedBy>
  <cp:revision>9</cp:revision>
  <dcterms:created xsi:type="dcterms:W3CDTF">2015-01-15T16:42:53Z</dcterms:created>
  <dcterms:modified xsi:type="dcterms:W3CDTF">2015-01-15T17:57:27Z</dcterms:modified>
</cp:coreProperties>
</file>