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8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C75CA-61CB-4378-A8E9-CE552E285661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0075-19A7-4722-9B9F-05FF4FD76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00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78092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Освоение величин в дошкольном возрасте как условие познания окружающего мира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8367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Число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44644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воспринимается детьми при этом как итог счета, показатель определенного количества предметов, опознавательный и различительный признак ряда совокупностей.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(шестой год жизни) количественные представления в процессе обучения формируются под влиянием овладения счетной и измерительной деятельностью. Число выступает как результат счета, характеристика эквивалентных, равночисленных множеств, как результат измерения.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im0-tub-ru.yandex.net/i?id=14e4135a534ea35314fbfade2bc3d26a-2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81127"/>
            <a:ext cx="3096344" cy="2101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Старшая группа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31683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старшей группе продолжается работа по формированию представлений о численности (количественная характеристика) множеств, способах образования чисел, количественной оценке величин путем измерения.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im3-tub-ru.yandex.net/i?id=5b413e37f6e6be8bd33e65d22602eab5-9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528329"/>
            <a:ext cx="2376264" cy="232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для каждого параметра величины должны быть использованы четыре типа игр и упражнений: с предметами, плоскими фигурами, рисунками и по представлению. Изначально предлагаются задания с более контрастными величинами, постепенно добавляются менее контрастные промежуточные размеры, которые позволяют развивать точность глазомера. Каждый новый параметр величины дается на примере знакомых предметов и с использованием параметров из предыдущих заданий.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365449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1.Альтхауз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Д., Дум Э. Цвет, форма, количество. - М.: Просвещение,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2011.2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Белошистая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Обучение математики в ДОУ: Методическое пособие. - М.: Айрис-Пресс, 2005. - 320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Математическая подготовка детей в дошкольных учреждениях / Сост. Данилова В. В. - М., 2008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2965" y="234369"/>
            <a:ext cx="518052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effectLst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13314" name="Picture 2" descr="http://im3-tub-ru.yandex.net/i?id=d79114e2a63390aa7c9b770f3f90bda6-10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12975"/>
            <a:ext cx="3096344" cy="2939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Величина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Соотнесение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Аналитическое восприятие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Образцы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использования упражнений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Старшая группа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3600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Познание величины осуществляется, с одной стороны на сенсорной основе, а с другой - опосредуется мышлением и речью. Формирование у дошкольников представлений о величине создает чувственную основу для овладения в последующем величиной как математическим понятием.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Сенсорное развитие детей раннего возраста презентация - Последние новинки фильмов, музыки, игр, соф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31765"/>
            <a:ext cx="2987823" cy="2326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Величина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764704"/>
            <a:ext cx="7962088" cy="46085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величина в математике рассматривается как основное. Возникло оно в глубокой древности и на протяжении истории развития общества подвергалась ряду обобщений и конкретизаций. Величина предмета- это его относительная характеристика, подчеркивающая протяженность отдельных частей и определяющая его место среди однородных. Величина является свойством предмета, воспринимаемым различными анализаторами: зрительным, тактильным, двигательным.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m0-tub-ru.yandex.net/i?id=700dbbf7ce65920b525a2f083611a34d-7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09120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388843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величины возможно только на основе сравнения, так как сравнимость-основное свойство величины. Благодаря сравнению можно прийти к пониманию отношений и к новым понятиям: больше, меньше, равно, которые определяют различные качества, в том числе длину, ширину, высоту, объем и многое другое.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im1-tub-ru.yandex.net/i?id=69c9cbef4cc01a33e1432612ee22f216-7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69004"/>
            <a:ext cx="2304256" cy="2288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Соотнесение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836712"/>
            <a:ext cx="7746064" cy="32403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Отметим, что соотнесение, сличение объектов между собой как раз и является обобщенным способом, позволяющим успешно решать определенный круг задач на различение величины (а также и формы, и цвета).</a:t>
            </a:r>
          </a:p>
          <a:p>
            <a:endParaRPr lang="ru-RU" dirty="0"/>
          </a:p>
        </p:txBody>
      </p:sp>
      <p:pic>
        <p:nvPicPr>
          <p:cNvPr id="19458" name="Picture 2" descr="http://im1-tub-ru.yandex.net/i?id=1d53fb4fd238a727e444c2d848f24c7f-8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61048"/>
            <a:ext cx="2664296" cy="291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908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Аналитическое восприятие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4248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Аналитическое восприятие величины связано с выделением разных измерений: длины, ширины, высоты, толщины. Восприятие различных параметров величины, так же как и формы, осуществляется с помощью практических действий наложения, прикладывания,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примеривания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ощупывания, измерения, группировки предметов по выделенному признаку.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im2-tub-ru.yandex.net/i?id=3ce962ac3ec45f636e0318fca681f063-12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4697760"/>
            <a:ext cx="266429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80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Образцы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38884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Изначально используются образцы одинаковых величин. Различие между предметами по величине является следующим этапом работы. Каждый параметр величины (длина, ширина, высота, толщина) осваивается самостоятельно, но на основе предыдущего параметра.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m3-tub-ru.yandex.net/i?id=bd9332cedd59ffe8ebd50ec78f05a7c5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93096"/>
            <a:ext cx="1944216" cy="2514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2687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 использования упражнений</a:t>
            </a:r>
            <a:endParaRPr lang="ru-RU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052736"/>
            <a:ext cx="767405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Сравнивание предметов мебели по высоте (детей по росту):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— сравнивание предметов мебели между собой  , дидактическая игра «Что 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комнате лежит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?»;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— сравнивание деталей строительного набора (игрушек и т. д.);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— сравнивание по росту двух детей, взрослого и ребенка (далее увеличивать количество детей до 5—7).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400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Освоение величин в дошкольном возрасте как условие познания окружающего мира </vt:lpstr>
      <vt:lpstr>Содержание:</vt:lpstr>
      <vt:lpstr>Введение</vt:lpstr>
      <vt:lpstr>Величина</vt:lpstr>
      <vt:lpstr>Сравнение</vt:lpstr>
      <vt:lpstr>Соотнесение</vt:lpstr>
      <vt:lpstr>Аналитическое восприятие</vt:lpstr>
      <vt:lpstr>Образцы</vt:lpstr>
      <vt:lpstr>Пример использования упражнений</vt:lpstr>
      <vt:lpstr>Число</vt:lpstr>
      <vt:lpstr>Старшая группа</vt:lpstr>
      <vt:lpstr>Заключение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Освоение величин в дошкольном возрасте как условие познания окружающего мира</dc:title>
  <dc:creator>Дрон</dc:creator>
  <cp:lastModifiedBy>Алексей</cp:lastModifiedBy>
  <cp:revision>9</cp:revision>
  <cp:lastPrinted>2015-03-13T18:38:32Z</cp:lastPrinted>
  <dcterms:created xsi:type="dcterms:W3CDTF">2015-03-08T07:43:40Z</dcterms:created>
  <dcterms:modified xsi:type="dcterms:W3CDTF">2015-03-25T14:27:56Z</dcterms:modified>
</cp:coreProperties>
</file>