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6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AAA7E-E66F-4C60-9246-553A82F4DF6B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8E148-0C69-4468-BAE9-C6AFF2C64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34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8E148-0C69-4468-BAE9-C6AFF2C642E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1BD7A3-78CF-4450-AD01-F40EB681B01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4C0811-63C2-437F-83BA-23D912C89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BD7A3-78CF-4450-AD01-F40EB681B01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C0811-63C2-437F-83BA-23D912C89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41BD7A3-78CF-4450-AD01-F40EB681B01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C0811-63C2-437F-83BA-23D912C89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BD7A3-78CF-4450-AD01-F40EB681B01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C0811-63C2-437F-83BA-23D912C89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1BD7A3-78CF-4450-AD01-F40EB681B01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4C0811-63C2-437F-83BA-23D912C89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BD7A3-78CF-4450-AD01-F40EB681B01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C0811-63C2-437F-83BA-23D912C89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BD7A3-78CF-4450-AD01-F40EB681B01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C0811-63C2-437F-83BA-23D912C89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BD7A3-78CF-4450-AD01-F40EB681B01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C0811-63C2-437F-83BA-23D912C89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1BD7A3-78CF-4450-AD01-F40EB681B01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C0811-63C2-437F-83BA-23D912C89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BD7A3-78CF-4450-AD01-F40EB681B01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C0811-63C2-437F-83BA-23D912C89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BD7A3-78CF-4450-AD01-F40EB681B01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C0811-63C2-437F-83BA-23D912C89E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41BD7A3-78CF-4450-AD01-F40EB681B013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4C0811-63C2-437F-83BA-23D912C89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6&amp;text=/%D1%83%D1%80%D0%BE%D0%BA%D0%B8%20%D1%8D%D1%82%D0%B8%D0%BA%D0%B5%D1%82%D0%B0&amp;noreask=1&amp;img_url=skyclipart.ru/uploads/posts/2010-09/thumbs/1285665992_pervye-uroki.jpg&amp;pos=185&amp;rpt=simage&amp;lr=2" TargetMode="External"/><Relationship Id="rId2" Type="http://schemas.openxmlformats.org/officeDocument/2006/relationships/hyperlink" Target="&#1059;&#1088;&#1086;&#1082;&#1080;%20&#1101;&#1090;&#1080;&#1082;&#1077;&#1090;&#1072;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3.xml"/><Relationship Id="rId7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image" Target="../media/image3.jpeg"/><Relationship Id="rId5" Type="http://schemas.openxmlformats.org/officeDocument/2006/relationships/slide" Target="slide5.xml"/><Relationship Id="rId10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sovyatka.ru/wp-content/themes/sovyatka1000/images/PostDateIcon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http://sovyatka.ru/wp-content/uploads/2011/04/detskii_etiket-300x300.jpg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sovyatka.ru/wp-content/themes/sovyatka1000/images/PostDateIcon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baby-skazki.ru/_pu/0/34840558.gif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baby-skazki.ru/_pu/0/93311445.gif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baby-skazki.ru/_pu/0/45363388.gif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baby-skazki.ru/_pu/0/24222311.gif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14612" y="357166"/>
            <a:ext cx="6429388" cy="1428760"/>
          </a:xfrm>
        </p:spPr>
        <p:txBody>
          <a:bodyPr/>
          <a:lstStyle/>
          <a:p>
            <a:pPr algn="ctr"/>
            <a:r>
              <a:rPr lang="ru-RU" sz="6000" dirty="0" smtClean="0"/>
              <a:t>Уроки этикета</a:t>
            </a:r>
            <a:endParaRPr lang="ru-RU" sz="6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929190" y="4071942"/>
            <a:ext cx="3500462" cy="200026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Работу  выполнила:</a:t>
            </a:r>
            <a:endParaRPr lang="ru-RU" sz="1800" dirty="0" smtClean="0">
              <a:solidFill>
                <a:schemeClr val="accent4">
                  <a:lumMod val="60000"/>
                  <a:lumOff val="40000"/>
                </a:schemeClr>
              </a:solidFill>
              <a:hlinkClick r:id="rId2" action="ppaction://hlinkpres?slideindex=1&amp;slidetitle="/>
            </a:endParaRPr>
          </a:p>
          <a:p>
            <a:r>
              <a:rPr lang="ru-RU" sz="1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Перетягина Татьяна Владимировна,</a:t>
            </a:r>
          </a:p>
          <a:p>
            <a:r>
              <a:rPr lang="ru-RU" sz="1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воспитатель ГБДОУ № 122</a:t>
            </a:r>
          </a:p>
          <a:p>
            <a:r>
              <a:rPr lang="ru-RU" sz="18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Выборского</a:t>
            </a:r>
            <a:r>
              <a:rPr lang="ru-RU" sz="1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района</a:t>
            </a:r>
          </a:p>
          <a:p>
            <a:r>
              <a:rPr lang="ru-RU" sz="1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Санкт-Петербурга</a:t>
            </a:r>
          </a:p>
          <a:p>
            <a:endParaRPr lang="ru-RU" sz="1800" dirty="0" smtClean="0">
              <a:hlinkClick r:id="rId2" action="ppaction://hlinkpres?slideindex=1&amp;slidetitle="/>
            </a:endParaRPr>
          </a:p>
          <a:p>
            <a:pPr algn="l"/>
            <a:endParaRPr lang="ru-RU" sz="2000" dirty="0" smtClean="0">
              <a:hlinkClick r:id="rId2" action="ppaction://hlinkpres?slideindex=1&amp;slidetitle="/>
            </a:endParaRPr>
          </a:p>
          <a:p>
            <a:pPr algn="l"/>
            <a:endParaRPr lang="ru-RU" sz="2000" dirty="0" smtClean="0">
              <a:hlinkClick r:id="rId2" action="ppaction://hlinkpres?slideindex=1&amp;slidetitle="/>
            </a:endParaRPr>
          </a:p>
          <a:p>
            <a:pPr algn="l"/>
            <a:endParaRPr lang="ru-RU" sz="2000" dirty="0" smtClean="0">
              <a:hlinkClick r:id="rId2" action="ppaction://hlinkpres?slideindex=1&amp;slidetitle="/>
            </a:endParaRPr>
          </a:p>
        </p:txBody>
      </p:sp>
      <p:pic>
        <p:nvPicPr>
          <p:cNvPr id="1026" name="Picture 2" descr="i?id=220497802-34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714752"/>
            <a:ext cx="1816597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5997379"/>
            <a:ext cx="785818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ea typeface="Times New Roman"/>
                <a:cs typeface="Arial" pitchFamily="34" charset="0"/>
              </a:rPr>
              <a:t>Всегда выполняй эти правила, мой маленький дружок! И сообщи их своим друзьям.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1142984"/>
            <a:ext cx="4714908" cy="471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Если ты за что-либо обиделся на своего друга, постарайся поскорей забыть и простить ему свою обиду. </a:t>
            </a:r>
          </a:p>
          <a:p>
            <a:pPr indent="3600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Не злись! </a:t>
            </a:r>
          </a:p>
          <a:p>
            <a:pPr indent="3600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Если твой друг просит у тебя какую-нибудь игрушку или книгу, не отказывай ему. </a:t>
            </a:r>
          </a:p>
          <a:p>
            <a:pPr indent="3600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Не жадничай! </a:t>
            </a:r>
          </a:p>
          <a:p>
            <a:pPr indent="3600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Если ты сам взял у друга книгу или игрушку, обращайся с этими вещами аккуратно и не забудь возвратить их вовремя (когда попросил твой друг или когда ты сам пообещал). </a:t>
            </a:r>
          </a:p>
          <a:p>
            <a:pPr indent="360000">
              <a:spcAft>
                <a:spcPts val="600"/>
              </a:spcAft>
            </a:pPr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-24"/>
            <a:ext cx="8072462" cy="928687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Чтобы у </a:t>
            </a:r>
            <a:r>
              <a:rPr lang="ru-RU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тебя всегда было много друзей</a:t>
            </a:r>
            <a:endParaRPr kumimoji="0" lang="ru-RU" sz="2800" b="1" i="0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530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00306"/>
            <a:ext cx="3001983" cy="198631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9" name="Управляющая кнопка: возврат 8">
            <a:hlinkClick r:id="rId3" action="ppaction://hlinksldjump" highlightClick="1"/>
          </p:cNvPr>
          <p:cNvSpPr/>
          <p:nvPr/>
        </p:nvSpPr>
        <p:spPr>
          <a:xfrm>
            <a:off x="8429652" y="628652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14291"/>
            <a:ext cx="67866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hlinkClick r:id="rId3" action="ppaction://hlinksldjump"/>
              </a:rPr>
              <a:t>Веселые уроки детского этикета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hlinkClick r:id="rId4" action="ppaction://hlinksldjump"/>
              </a:rPr>
              <a:t>Обучающая программа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hlinkClick r:id="rId5" action="ppaction://hlinksldjump"/>
              </a:rPr>
              <a:t>Принимаем гостей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hlinkClick r:id="rId6" action="ppaction://hlinksldjump"/>
              </a:rPr>
              <a:t>Идем в гости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hlinkClick r:id="rId7" action="ppaction://hlinksldjump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hlinkClick r:id="rId8" action="ppaction://hlinksldjump"/>
              </a:rPr>
              <a:t>Вежливые игры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hlinkClick r:id="rId9" action="ppaction://hlinksldjump"/>
              </a:rPr>
              <a:t>Как вести себя за столом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hlinkClick r:id="rId10" action="ppaction://hlinksldjump"/>
              </a:rPr>
              <a:t>Чтобы у тебя всегда было много друзей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hlinkClick r:id="rId7" action="ppaction://hlinksldjump"/>
              </a:rPr>
              <a:t>Чтобы у тебя всегда было много друзей</a:t>
            </a:r>
          </a:p>
          <a:p>
            <a:pPr marL="342900" indent="-342900">
              <a:buFont typeface="+mj-lt"/>
              <a:buAutoNum type="arabicPeriod"/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  <a:hlinkClick r:id="rId7" action="ppaction://hlinksldjump"/>
            </a:endParaRPr>
          </a:p>
          <a:p>
            <a:pPr marL="342900" indent="-342900"/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/>
            <a:endParaRPr lang="ru-RU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Detskij-etiket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928926" y="4429132"/>
            <a:ext cx="285752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785794"/>
            <a:ext cx="7715304" cy="92868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веселые уроки детского этикета</a:t>
            </a:r>
            <a:endParaRPr lang="ru-RU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650" name="Picture 2" descr="http://sovyatka.ru/wp-content/themes/sovyatka1000/images/PostDateIcon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457200"/>
            <a:ext cx="161925" cy="171450"/>
          </a:xfrm>
          <a:prstGeom prst="rect">
            <a:avLst/>
          </a:prstGeom>
          <a:noFill/>
        </p:spPr>
      </p:pic>
      <p:pic>
        <p:nvPicPr>
          <p:cNvPr id="27649" name="Picture 1" descr="Детский этикет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357818" y="2214554"/>
            <a:ext cx="2714644" cy="3000396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85786" y="4786322"/>
            <a:ext cx="83582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71472" y="5572140"/>
            <a:ext cx="607223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85720" y="2214554"/>
            <a:ext cx="47863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Культурный, вежливый ребенок,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которого есть выдержка и такт, приятно удивляющий друзей и знакомых , – не об этом ли мечтают мамы? Теперь сидя за компьютером малыш может научиться не только считать и читать, но правилам поведения за столом, в детском саду, в транспорте, в гостях, как правильно перейти дорогу и очень многому другому.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Управляющая кнопка: возврат 7">
            <a:hlinkClick r:id="rId6" action="ppaction://hlinksldjump" highlightClick="1"/>
          </p:cNvPr>
          <p:cNvSpPr/>
          <p:nvPr/>
        </p:nvSpPr>
        <p:spPr>
          <a:xfrm>
            <a:off x="8429652" y="628652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785794"/>
            <a:ext cx="7715304" cy="928687"/>
          </a:xfrm>
        </p:spPr>
        <p:txBody>
          <a:bodyPr>
            <a:normAutofit/>
          </a:bodyPr>
          <a:lstStyle/>
          <a:p>
            <a:r>
              <a:rPr lang="ru-RU" sz="1800" u="sng" dirty="0" smtClean="0"/>
              <a:t/>
            </a:r>
            <a:br>
              <a:rPr lang="ru-RU" sz="1800" u="sng" dirty="0" smtClean="0"/>
            </a:b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обучающая программа 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650" name="Picture 2" descr="http://sovyatka.ru/wp-content/themes/sovyatka1000/images/PostDateIcon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457200"/>
            <a:ext cx="161925" cy="17145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85786" y="4786322"/>
            <a:ext cx="83582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42844" y="2214554"/>
            <a:ext cx="521497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«Веселые уроки детского этикета» –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это построенный в виде сказок, яркий и интересный детский учебник о правилах поведения. Наблюдая за героями сказок, ребенок с легкостью усвоит уроки культурного поведения. А выполняя упражнения на знание хороших манер, малыш закрепит их на практике.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Красивое оформление и занимательная подача информации делают обучение этикету ненавязчивым и интересным.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6" name="Picture 2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2928934"/>
            <a:ext cx="2071702" cy="221373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8" name="Управляющая кнопка: возврат 7">
            <a:hlinkClick r:id="rId5" action="ppaction://hlinksldjump" highlightClick="1"/>
          </p:cNvPr>
          <p:cNvSpPr/>
          <p:nvPr/>
        </p:nvSpPr>
        <p:spPr>
          <a:xfrm>
            <a:off x="8429652" y="628652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6643734" cy="7143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Принимаем гостей</a:t>
            </a:r>
            <a:endParaRPr lang="ru-RU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1928802"/>
            <a:ext cx="4214842" cy="3714776"/>
          </a:xfrm>
        </p:spPr>
        <p:txBody>
          <a:bodyPr>
            <a:normAutofit/>
          </a:bodyPr>
          <a:lstStyle/>
          <a:p>
            <a:pPr marL="0" indent="360000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Любой человек, переступивший порог твоего дома, является гостем, которого следует принять любезно и сердечно. </a:t>
            </a:r>
          </a:p>
          <a:p>
            <a:pPr marL="0" indent="360000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Если гость зашел больше, чем на несколько минут, ты должен предложить ему снять пальто.</a:t>
            </a:r>
          </a:p>
          <a:p>
            <a:pPr marL="0" indent="360000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Причем ты должен помочь ему повесить пальто на вешалку.</a:t>
            </a:r>
          </a:p>
          <a:p>
            <a:pPr marL="0" indent="360000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Постарайся, чтобы гость поскорей освоился... 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 descr="376005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14554"/>
            <a:ext cx="2636054" cy="25717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4071934" y="1357298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ты хозяин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Управляющая кнопка: возврат 6">
            <a:hlinkClick r:id="rId3" action="ppaction://hlinksldjump" highlightClick="1"/>
          </p:cNvPr>
          <p:cNvSpPr/>
          <p:nvPr/>
        </p:nvSpPr>
        <p:spPr>
          <a:xfrm>
            <a:off x="8429652" y="628652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7356" y="1142984"/>
          <a:ext cx="5929354" cy="5422273"/>
        </p:xfrm>
        <a:graphic>
          <a:graphicData uri="http://schemas.openxmlformats.org/drawingml/2006/table">
            <a:tbl>
              <a:tblPr/>
              <a:tblGrid>
                <a:gridCol w="1325171"/>
                <a:gridCol w="4604183"/>
              </a:tblGrid>
              <a:tr h="16001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u="sng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6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600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v"/>
                      </a:pPr>
                      <a:r>
                        <a:rPr lang="ru-RU" sz="20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Знай, что неожиданный визит почти всегда причиняет беспокойство. Поэтому он допустим только в случае крайней необходимости. </a:t>
                      </a:r>
                    </a:p>
                    <a:p>
                      <a:pPr indent="3600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v"/>
                      </a:pPr>
                      <a:r>
                        <a:rPr lang="ru-RU" sz="20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Если ты дважды постучал или позвонил в дверь, а тебе не открыли, следует не "ломиться" в дверь, а спокойно уйти, не проверяя, на самом ли деле хозяев нет дома. 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6385" name="Picture 1" descr="http://baby-skazki.ru/_pu/0/34840558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85720" y="1928802"/>
            <a:ext cx="2507474" cy="2357454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500166" y="571481"/>
            <a:ext cx="6072230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Идем в гости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429652" y="628652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http://baby-skazki.ru/_pu/0/93311445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57158" y="2643182"/>
            <a:ext cx="2443171" cy="180975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4" name="TextBox 3"/>
          <p:cNvSpPr txBox="1"/>
          <p:nvPr/>
        </p:nvSpPr>
        <p:spPr>
          <a:xfrm>
            <a:off x="142844" y="428604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Вежливые игры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429652" y="628652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429124" y="1428736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/>
              </a:rPr>
              <a:t>Правила игры</a:t>
            </a:r>
            <a:endParaRPr lang="ru-RU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868" y="2000240"/>
            <a:ext cx="378621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ea typeface="Times New Roman"/>
                <a:cs typeface="Arial" pitchFamily="34" charset="0"/>
              </a:rPr>
              <a:t>Соблюдай правила игры, не старайся выиграть и добиться первенства нечестным путем. </a:t>
            </a:r>
          </a:p>
          <a:p>
            <a:pPr indent="360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ea typeface="Times New Roman"/>
                <a:cs typeface="Arial" pitchFamily="34" charset="0"/>
              </a:rPr>
              <a:t>Не радуйся, когда другие проигрывают. </a:t>
            </a:r>
          </a:p>
          <a:p>
            <a:pPr indent="360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ea typeface="Times New Roman"/>
                <a:cs typeface="Arial" pitchFamily="34" charset="0"/>
              </a:rPr>
              <a:t>Обидно, когда проигрываешь, но не падай духом и не злись ни на победителя, ни на того, по чьей вине, может быть, произошло поражение. </a:t>
            </a:r>
          </a:p>
          <a:p>
            <a:pPr indent="360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ea typeface="Times New Roman"/>
                <a:cs typeface="Arial" pitchFamily="34" charset="0"/>
              </a:rPr>
              <a:t>Как и во что играть с друзьями.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643306" y="1000108"/>
          <a:ext cx="4289854" cy="5311024"/>
        </p:xfrm>
        <a:graphic>
          <a:graphicData uri="http://schemas.openxmlformats.org/drawingml/2006/table">
            <a:tbl>
              <a:tblPr/>
              <a:tblGrid>
                <a:gridCol w="71438"/>
                <a:gridCol w="4218416"/>
              </a:tblGrid>
              <a:tr h="5675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5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6000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v"/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3600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v"/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Локти на стол не клади, только кисти рук. Закуски и салаты с больших блюд клади не теми ложками, которыми ешь сам, а теми, что на блюде. </a:t>
                      </a: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3600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v"/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Ложку 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 вилку с едой подноси к чуть склоненной голове, но никогда не наклоняйся к тарелке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  <a:p>
                      <a:pPr indent="3600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v"/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Прожевывай пищу обязательно с закрытыми губами - ни быстро, ни медленно, не чавкай и не разговаривай с полным ртом. </a:t>
                      </a: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3600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v"/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тарелку клади ровно столько, сколько съешь.  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8433" name="Picture 1" descr="http://baby-skazki.ru/_pu/0/45363388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57158" y="2643182"/>
            <a:ext cx="2780394" cy="2575340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071538" y="928670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вести себя за столом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429652" y="628652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baby-skazki.ru/_pu/0/24222311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57158" y="2571744"/>
            <a:ext cx="2357454" cy="2407727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3428992" y="1571612"/>
            <a:ext cx="457203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Никогда не груби своим товарищам. </a:t>
            </a:r>
          </a:p>
          <a:p>
            <a:pPr lvl="0" indent="360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Не называй обидными словами. </a:t>
            </a:r>
          </a:p>
          <a:p>
            <a:pPr lvl="0" indent="360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Не давай им прозвищ. </a:t>
            </a:r>
          </a:p>
          <a:p>
            <a:pPr lvl="0" indent="360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Не старайся кого-нибудь ударить или толкнуть, чтобы занять удобное для тебя (например, в игре) место. </a:t>
            </a:r>
          </a:p>
          <a:p>
            <a:pPr lvl="0" indent="360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Не забывай здороваться со всеми своими друзьями, даже с теми из них, кто совсем маленький. </a:t>
            </a:r>
          </a:p>
          <a:p>
            <a:pPr lvl="0" indent="360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Дружить можно и нужно и с малышами, и с большими ребятами, и с мальчиками, и с девочками.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285728"/>
            <a:ext cx="8072462" cy="928687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Чтобы у </a:t>
            </a:r>
            <a:r>
              <a:rPr lang="ru-RU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тебя всегда было много друзей</a:t>
            </a:r>
            <a:endParaRPr kumimoji="0" lang="ru-RU" sz="2800" b="1" i="0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429652" y="628652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3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CDA3D6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340</TotalTime>
  <Words>504</Words>
  <Application>Microsoft Office PowerPoint</Application>
  <PresentationFormat>Экран (4:3)</PresentationFormat>
  <Paragraphs>62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Уроки этикета</vt:lpstr>
      <vt:lpstr>Презентация PowerPoint</vt:lpstr>
      <vt:lpstr>веселые уроки детского этикета</vt:lpstr>
      <vt:lpstr> обучающая программа </vt:lpstr>
      <vt:lpstr>Принимаем гостей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VYBIMC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Уроки этикета</dc:title>
  <dc:creator>User</dc:creator>
  <cp:lastModifiedBy>тест</cp:lastModifiedBy>
  <cp:revision>58</cp:revision>
  <dcterms:created xsi:type="dcterms:W3CDTF">2012-12-10T06:26:07Z</dcterms:created>
  <dcterms:modified xsi:type="dcterms:W3CDTF">2015-03-10T07:26:38Z</dcterms:modified>
</cp:coreProperties>
</file>