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5" r:id="rId2"/>
    <p:sldId id="264" r:id="rId3"/>
    <p:sldId id="259" r:id="rId4"/>
    <p:sldId id="258" r:id="rId5"/>
    <p:sldId id="260" r:id="rId6"/>
    <p:sldId id="262" r:id="rId7"/>
    <p:sldId id="261" r:id="rId8"/>
    <p:sldId id="263" r:id="rId9"/>
    <p:sldId id="267" r:id="rId10"/>
    <p:sldId id="266" r:id="rId11"/>
    <p:sldId id="25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75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E62A9-5C8A-4C3B-88B8-89A2BCBEE53E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F407E-B2EB-4931-9635-F97AE2CE6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2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F407E-B2EB-4931-9635-F97AE2CE68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6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436575-5E0E-455C-866F-F74E78460AB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C4A47D-4156-434C-991D-452713D4FC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732614"/>
            <a:ext cx="8435280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АКЦИИ</a:t>
            </a:r>
            <a:br>
              <a:rPr lang="ru-RU" dirty="0" smtClean="0"/>
            </a:br>
            <a:r>
              <a:rPr lang="ru-RU" dirty="0" smtClean="0"/>
              <a:t> «ПОКОРМИ ПТИЦ ЗИМОЙ»</a:t>
            </a:r>
            <a:br>
              <a:rPr lang="ru-RU" dirty="0" smtClean="0"/>
            </a:br>
            <a:r>
              <a:rPr lang="ru-RU" sz="3600" dirty="0" smtClean="0"/>
              <a:t>В ПЕРВОЙ МЛАДШЕЙ ГРУППЕ         «СКАЗКА»</a:t>
            </a:r>
            <a:br>
              <a:rPr lang="ru-RU" sz="3600" dirty="0" smtClean="0"/>
            </a:br>
            <a:r>
              <a:rPr lang="ru-RU" sz="3600" dirty="0" smtClean="0"/>
              <a:t>ВОСПИТАТЕЛЬ: БОБРОВА С. 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14660"/>
            <a:ext cx="7128792" cy="35826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014661"/>
            <a:ext cx="487828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разоряйте птичьего гнезда, - так счастлива в своем жилище птица !</a:t>
            </a:r>
          </a:p>
          <a:p>
            <a:r>
              <a:rPr lang="ru-RU" dirty="0"/>
              <a:t>Она в гнезде спокойна и тогда, когда над рощей буря злится.</a:t>
            </a:r>
          </a:p>
          <a:p>
            <a:r>
              <a:rPr lang="ru-RU" dirty="0"/>
              <a:t>Храните дерево от топора ; оно высокое и вековое,</a:t>
            </a:r>
          </a:p>
          <a:p>
            <a:r>
              <a:rPr lang="ru-RU" dirty="0"/>
              <a:t>Дает нам тень, когда стоит жара , оно чарует все живое.</a:t>
            </a:r>
          </a:p>
          <a:p>
            <a:r>
              <a:rPr lang="ru-RU" dirty="0"/>
              <a:t>Не разоряйте птичьего гнезда ! Мне больше, чем другому боль знакома.</a:t>
            </a:r>
          </a:p>
          <a:p>
            <a:r>
              <a:rPr lang="ru-RU" dirty="0"/>
              <a:t>Того , чья песня глохнет в холода , кто на земле живет без дома.</a:t>
            </a:r>
          </a:p>
          <a:p>
            <a:r>
              <a:rPr lang="ru-RU" dirty="0"/>
              <a:t>К. Кулиев</a:t>
            </a:r>
            <a:r>
              <a:rPr lang="ru-RU" sz="1200" dirty="0"/>
              <a:t>.</a:t>
            </a: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167065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СЛУШАЕМ ПЕНИЕ ПТИЦ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  <p:extLst>
      <p:ext uri="{BB962C8B-B14F-4D97-AF65-F5344CB8AC3E}">
        <p14:creationId xmlns:p14="http://schemas.microsoft.com/office/powerpoint/2010/main" val="2739822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Насыпаем птичкам зернышки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80" y="1769904"/>
            <a:ext cx="6035040" cy="4526280"/>
          </a:xfrm>
        </p:spPr>
      </p:pic>
    </p:spTree>
    <p:extLst>
      <p:ext uri="{BB962C8B-B14F-4D97-AF65-F5344CB8AC3E}">
        <p14:creationId xmlns:p14="http://schemas.microsoft.com/office/powerpoint/2010/main" val="3958144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80720" cy="1461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sz="3600" dirty="0" smtClean="0"/>
              <a:t>Пальчиковая гимнастика                                               </a:t>
            </a:r>
            <a:br>
              <a:rPr lang="ru-RU" sz="3600" dirty="0" smtClean="0"/>
            </a:br>
            <a:r>
              <a:rPr lang="ru-RU" sz="3600" dirty="0" smtClean="0"/>
              <a:t>       «зимующие птицы»  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5" name="Текст 1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J:\фото зож\CIMG60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2050" y="2133600"/>
            <a:ext cx="5829300" cy="4371975"/>
          </a:xfrm>
        </p:spPr>
      </p:pic>
    </p:spTree>
    <p:extLst>
      <p:ext uri="{BB962C8B-B14F-4D97-AF65-F5344CB8AC3E}">
        <p14:creationId xmlns:p14="http://schemas.microsoft.com/office/powerpoint/2010/main" val="516908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1Т.И.Бабаева, А.Г. Гогоберидзе, О. В. Солнцева «ДЕТСТВО» Примерная образовательная программа дошкольного воспитания.</a:t>
            </a:r>
          </a:p>
          <a:p>
            <a:r>
              <a:rPr lang="ru-RU" sz="2000" dirty="0" smtClean="0"/>
              <a:t>2 Т. М. Бондаренко « Практический материал по освоению образовательных областей в первой младшей группе детского сада»</a:t>
            </a:r>
          </a:p>
          <a:p>
            <a:r>
              <a:rPr lang="ru-RU" sz="2000" dirty="0" smtClean="0"/>
              <a:t>3 Т.Г. Филиппова « Организация совместной деятель-</a:t>
            </a:r>
          </a:p>
          <a:p>
            <a:pPr marL="0" indent="0">
              <a:buNone/>
            </a:pPr>
            <a:r>
              <a:rPr lang="ru-RU" sz="2000" dirty="0" err="1" smtClean="0"/>
              <a:t>ности</a:t>
            </a:r>
            <a:r>
              <a:rPr lang="ru-RU" sz="2000" dirty="0" smtClean="0"/>
              <a:t> с детьми раннего возраста на прогулке»</a:t>
            </a:r>
          </a:p>
          <a:p>
            <a:pPr marL="0" indent="0">
              <a:buNone/>
            </a:pPr>
            <a:r>
              <a:rPr lang="ru-RU" sz="2000" dirty="0" smtClean="0"/>
              <a:t>    4 А.К. Бондаренко « Дидактические игры в детском саду»</a:t>
            </a:r>
          </a:p>
        </p:txBody>
      </p:sp>
    </p:spTree>
    <p:extLst>
      <p:ext uri="{BB962C8B-B14F-4D97-AF65-F5344CB8AC3E}">
        <p14:creationId xmlns:p14="http://schemas.microsoft.com/office/powerpoint/2010/main" val="12423983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БЕРЕГИТЕ ДЕТИ ПТИЦ!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588829" cy="38058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АКТУАЛЬНОСТЬ ПРОБЛЕМЫ: </a:t>
            </a:r>
            <a:r>
              <a:rPr lang="ru-RU" sz="2400" dirty="0" smtClean="0"/>
              <a:t>В холодное время года перед птицами встают жизненно- важные вопросы : как прокормиться? Задача взрослых – воспитывать у детей интерес к птицам, умение и желание заботится о них .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  <a:r>
              <a:rPr lang="ru-RU" sz="2400" dirty="0"/>
              <a:t> </a:t>
            </a:r>
            <a:r>
              <a:rPr lang="ru-RU" sz="2400" dirty="0" smtClean="0"/>
              <a:t>Формировать знания детей о птицах. Активизировать речь детей за счет слов: летает , клюет, крылья .Воспитывать доброжелательное отношение к природе , всему живому</a:t>
            </a:r>
            <a:r>
              <a:rPr lang="ru-RU" sz="1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887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 птиц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16832"/>
            <a:ext cx="3936438" cy="3168352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1916832"/>
            <a:ext cx="3840427" cy="3168352"/>
          </a:xfrm>
        </p:spPr>
      </p:pic>
    </p:spTree>
    <p:extLst>
      <p:ext uri="{BB962C8B-B14F-4D97-AF65-F5344CB8AC3E}">
        <p14:creationId xmlns:p14="http://schemas.microsoft.com/office/powerpoint/2010/main" val="2873924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«</a:t>
            </a:r>
            <a:r>
              <a:rPr lang="ru-RU" dirty="0"/>
              <a:t>СТРОИМ ДОМИК ДЛЯ </a:t>
            </a:r>
            <a:r>
              <a:rPr lang="ru-RU" dirty="0" smtClean="0"/>
              <a:t>ПТИЦ»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80" y="1769904"/>
            <a:ext cx="6035040" cy="4526280"/>
          </a:xfrm>
        </p:spPr>
      </p:pic>
    </p:spTree>
    <p:extLst>
      <p:ext uri="{BB962C8B-B14F-4D97-AF65-F5344CB8AC3E}">
        <p14:creationId xmlns:p14="http://schemas.microsoft.com/office/powerpoint/2010/main" val="18754596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ЛЕПИМ ЗЕРНЫШКИ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80" y="1769904"/>
            <a:ext cx="6035040" cy="4526280"/>
          </a:xfrm>
        </p:spPr>
      </p:pic>
    </p:spTree>
    <p:extLst>
      <p:ext uri="{BB962C8B-B14F-4D97-AF65-F5344CB8AC3E}">
        <p14:creationId xmlns:p14="http://schemas.microsoft.com/office/powerpoint/2010/main" val="2331888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ПОДВИЖНАЯ ИГРА «ВОРОБУШКИ</a:t>
            </a:r>
            <a:br>
              <a:rPr lang="ru-RU" dirty="0" smtClean="0"/>
            </a:br>
            <a:r>
              <a:rPr lang="ru-RU" dirty="0" smtClean="0"/>
              <a:t>И АВТОМОБИЛЬ»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80" y="1769904"/>
            <a:ext cx="6035040" cy="4526280"/>
          </a:xfrm>
        </p:spPr>
      </p:pic>
    </p:spTree>
    <p:extLst>
      <p:ext uri="{BB962C8B-B14F-4D97-AF65-F5344CB8AC3E}">
        <p14:creationId xmlns:p14="http://schemas.microsoft.com/office/powerpoint/2010/main" val="36564375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ЗАУЧИВАНИЕ СТИХОТВОРЕНИЯ</a:t>
            </a:r>
            <a:br>
              <a:rPr lang="ru-RU" dirty="0" smtClean="0"/>
            </a:br>
            <a:r>
              <a:rPr lang="ru-RU" dirty="0" smtClean="0"/>
              <a:t>          «ВОРОБУШЕК»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80" y="1769904"/>
            <a:ext cx="6035040" cy="4526280"/>
          </a:xfrm>
        </p:spPr>
      </p:pic>
    </p:spTree>
    <p:extLst>
      <p:ext uri="{BB962C8B-B14F-4D97-AF65-F5344CB8AC3E}">
        <p14:creationId xmlns:p14="http://schemas.microsoft.com/office/powerpoint/2010/main" val="443522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00800" cy="150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МУЗЫКАЛЬНОМ ЗАНЯТИИ.</a:t>
            </a:r>
            <a:br>
              <a:rPr lang="ru-RU" dirty="0" smtClean="0"/>
            </a:br>
            <a:r>
              <a:rPr lang="ru-RU" dirty="0" smtClean="0"/>
              <a:t>РАСПЕВАЕМСЯ «АНДРЕЙ-ВОРОБЕЙ…»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844824"/>
            <a:ext cx="5897880" cy="4426527"/>
          </a:xfrm>
        </p:spPr>
      </p:pic>
    </p:spTree>
    <p:extLst>
      <p:ext uri="{BB962C8B-B14F-4D97-AF65-F5344CB8AC3E}">
        <p14:creationId xmlns:p14="http://schemas.microsoft.com/office/powerpoint/2010/main" val="3054867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РИСУЕМ</a:t>
            </a:r>
            <a:r>
              <a:rPr lang="ru-RU" dirty="0" smtClean="0"/>
              <a:t> ПАЛЬЧИКАМИ СЛЕДЫ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  <p:extLst>
      <p:ext uri="{BB962C8B-B14F-4D97-AF65-F5344CB8AC3E}">
        <p14:creationId xmlns:p14="http://schemas.microsoft.com/office/powerpoint/2010/main" val="4378736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</TotalTime>
  <Words>252</Words>
  <Application>Microsoft Office PowerPoint</Application>
  <PresentationFormat>Экран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ПРЕЗЕНТАЦИЯ К АКЦИИ  «ПОКОРМИ ПТИЦ ЗИМОЙ» В ПЕРВОЙ МЛАДШЕЙ ГРУППЕ         «СКАЗКА» ВОСПИТАТЕЛЬ: БОБРОВА С. А.</vt:lpstr>
      <vt:lpstr>    БЕРЕГИТЕ ДЕТИ ПТИЦ!</vt:lpstr>
      <vt:lpstr>Рассматриваем птиц</vt:lpstr>
      <vt:lpstr>   «СТРОИМ ДОМИК ДЛЯ ПТИЦ»  </vt:lpstr>
      <vt:lpstr>       ЛЕПИМ ЗЕРНЫШКИ  </vt:lpstr>
      <vt:lpstr>ПОДВИЖНАЯ ИГРА «ВОРОБУШКИ И АВТОМОБИЛЬ»</vt:lpstr>
      <vt:lpstr>ЗАУЧИВАНИЕ СТИХОТВОРЕНИЯ           «ВОРОБУШЕК»</vt:lpstr>
      <vt:lpstr>НА МУЗЫКАЛЬНОМ ЗАНЯТИИ. РАСПЕВАЕМСЯ «АНДРЕЙ-ВОРОБЕЙ…»</vt:lpstr>
      <vt:lpstr>РИСУЕМ ПАЛЬЧИКАМИ СЛЕДЫ</vt:lpstr>
      <vt:lpstr>   СЛУШАЕМ ПЕНИЕ ПТИЦ</vt:lpstr>
      <vt:lpstr>Насыпаем птичкам зернышки</vt:lpstr>
      <vt:lpstr>      Пальчиковая гимнастика                                                       «зимующие птицы»    </vt:lpstr>
      <vt:lpstr>           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«ПОКОРМИ ПТИЦ»</dc:title>
  <dc:creator>Денис</dc:creator>
  <cp:lastModifiedBy>Денис</cp:lastModifiedBy>
  <cp:revision>30</cp:revision>
  <dcterms:created xsi:type="dcterms:W3CDTF">2015-03-18T17:01:48Z</dcterms:created>
  <dcterms:modified xsi:type="dcterms:W3CDTF">2015-03-24T19:18:30Z</dcterms:modified>
</cp:coreProperties>
</file>