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66" r:id="rId4"/>
    <p:sldId id="267" r:id="rId5"/>
    <p:sldId id="268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    Кто что любит - 2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49962"/>
            <a:ext cx="8229600" cy="8080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Отнесём овса коню,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 descr="овёс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0940">
            <a:off x="4909581" y="3782741"/>
            <a:ext cx="4069200" cy="3051900"/>
          </a:xfrm>
          <a:prstGeom prst="rect">
            <a:avLst/>
          </a:prstGeom>
        </p:spPr>
      </p:pic>
      <p:pic>
        <p:nvPicPr>
          <p:cNvPr id="6" name="Рисунок 5" descr="Лошадка)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57726"/>
            <a:ext cx="5638800" cy="568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229600" cy="8080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Нарвём овцам лебеду.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овцематка-ее-овечки-2-908785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60" r="8237" b="11173"/>
          <a:stretch>
            <a:fillRect/>
          </a:stretch>
        </p:blipFill>
        <p:spPr>
          <a:xfrm>
            <a:off x="0" y="228599"/>
            <a:ext cx="6400800" cy="4997885"/>
          </a:xfrm>
          <a:prstGeom prst="rect">
            <a:avLst/>
          </a:prstGeom>
        </p:spPr>
      </p:pic>
      <p:pic>
        <p:nvPicPr>
          <p:cNvPr id="5" name="Рисунок 4" descr="лебеда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752600"/>
            <a:ext cx="4267200" cy="4267200"/>
          </a:xfrm>
          <a:prstGeom prst="rect">
            <a:avLst/>
          </a:prstGeom>
        </p:spPr>
      </p:pic>
      <p:pic>
        <p:nvPicPr>
          <p:cNvPr id="6" name="Рисунок 5" descr="лебеда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2209800"/>
            <a:ext cx="3657600" cy="3657600"/>
          </a:xfrm>
          <a:prstGeom prst="rect">
            <a:avLst/>
          </a:prstGeom>
        </p:spPr>
      </p:pic>
      <p:pic>
        <p:nvPicPr>
          <p:cNvPr id="8" name="Рисунок 7" descr="лебеда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28194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8382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Вискаса</a:t>
            </a:r>
            <a:r>
              <a:rPr lang="ru-RU" sz="2000" dirty="0" smtClean="0">
                <a:latin typeface="Comic Sans MS" pitchFamily="66" charset="0"/>
              </a:rPr>
              <a:t> дадим мы кошке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0_8d644_946ab518_-1-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609600"/>
            <a:ext cx="6883400" cy="5238192"/>
          </a:xfrm>
          <a:prstGeom prst="rect">
            <a:avLst/>
          </a:prstGeom>
        </p:spPr>
      </p:pic>
      <p:pic>
        <p:nvPicPr>
          <p:cNvPr id="6" name="Рисунок 5" descr="whiskas-zhele-s-kuritsei-i-pechenyu-400-gr-1195-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1752600"/>
            <a:ext cx="2552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97562"/>
            <a:ext cx="8229600" cy="9604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Купим шоколад Алешке.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282518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-228600"/>
            <a:ext cx="4586514" cy="6019800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85748">
            <a:off x="6770311" y="4960153"/>
            <a:ext cx="2133574" cy="1496686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78686">
            <a:off x="6892554" y="748375"/>
            <a:ext cx="1987383" cy="1549220"/>
          </a:xfrm>
          <a:prstGeom prst="rect">
            <a:avLst/>
          </a:prstGeom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05031">
            <a:off x="-104631" y="2021986"/>
            <a:ext cx="3170438" cy="2012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Всыплем зерен петушку,</a:t>
            </a:r>
          </a:p>
          <a:p>
            <a:r>
              <a:rPr lang="ru-RU" sz="1200" dirty="0" smtClean="0">
                <a:latin typeface="Comic Sans MS" pitchFamily="66" charset="0"/>
              </a:rPr>
              <a:t>Бросим косточку Дружку,</a:t>
            </a:r>
          </a:p>
          <a:p>
            <a:r>
              <a:rPr lang="ru-RU" sz="1200" dirty="0" smtClean="0">
                <a:latin typeface="Comic Sans MS" pitchFamily="66" charset="0"/>
              </a:rPr>
              <a:t>Кролику – листок капусты,</a:t>
            </a:r>
          </a:p>
          <a:p>
            <a:r>
              <a:rPr lang="ru-RU" sz="1200" dirty="0" smtClean="0">
                <a:latin typeface="Comic Sans MS" pitchFamily="66" charset="0"/>
              </a:rPr>
              <a:t>А корове – травки вкусной.</a:t>
            </a:r>
          </a:p>
          <a:p>
            <a:r>
              <a:rPr lang="ru-RU" sz="1200" dirty="0" smtClean="0">
                <a:latin typeface="Comic Sans MS" pitchFamily="66" charset="0"/>
              </a:rPr>
              <a:t>Мышке мы оставим корку,</a:t>
            </a:r>
          </a:p>
          <a:p>
            <a:r>
              <a:rPr lang="ru-RU" sz="1200" dirty="0" smtClean="0">
                <a:latin typeface="Comic Sans MS" pitchFamily="66" charset="0"/>
              </a:rPr>
              <a:t>Пойло вынесем теленку.                                              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5" name="Рисунок 4" descr="петух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8478"/>
            <a:ext cx="1828800" cy="1969477"/>
          </a:xfrm>
          <a:prstGeom prst="rect">
            <a:avLst/>
          </a:prstGeom>
        </p:spPr>
      </p:pic>
      <p:pic>
        <p:nvPicPr>
          <p:cNvPr id="6" name="Рисунок 5" descr="такса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20000" y="-76200"/>
            <a:ext cx="1447800" cy="1943100"/>
          </a:xfrm>
          <a:prstGeom prst="rect">
            <a:avLst/>
          </a:prstGeom>
        </p:spPr>
      </p:pic>
      <p:pic>
        <p:nvPicPr>
          <p:cNvPr id="8" name="Рисунок 7" descr="кролик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209800"/>
            <a:ext cx="1906518" cy="1747837"/>
          </a:xfrm>
          <a:prstGeom prst="rect">
            <a:avLst/>
          </a:prstGeom>
        </p:spPr>
      </p:pic>
      <p:pic>
        <p:nvPicPr>
          <p:cNvPr id="9" name="Рисунок 8" descr="корова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895600"/>
            <a:ext cx="4033838" cy="3796553"/>
          </a:xfrm>
          <a:prstGeom prst="rect">
            <a:avLst/>
          </a:prstGeom>
        </p:spPr>
      </p:pic>
      <p:pic>
        <p:nvPicPr>
          <p:cNvPr id="10" name="Рисунок 9" descr="мышь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1828800"/>
            <a:ext cx="1714500" cy="1162050"/>
          </a:xfrm>
          <a:prstGeom prst="rect">
            <a:avLst/>
          </a:prstGeom>
        </p:spPr>
      </p:pic>
      <p:pic>
        <p:nvPicPr>
          <p:cNvPr id="11" name="Рисунок 10" descr="телёнок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191000"/>
            <a:ext cx="3676650" cy="2757488"/>
          </a:xfrm>
          <a:prstGeom prst="rect">
            <a:avLst/>
          </a:prstGeom>
        </p:spPr>
      </p:pic>
      <p:pic>
        <p:nvPicPr>
          <p:cNvPr id="12" name="Рисунок 11" descr="зернышки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838200"/>
            <a:ext cx="1619250" cy="1619250"/>
          </a:xfrm>
          <a:prstGeom prst="rect">
            <a:avLst/>
          </a:prstGeom>
        </p:spPr>
      </p:pic>
      <p:pic>
        <p:nvPicPr>
          <p:cNvPr id="13" name="Рисунок 12" descr="kak_naricovat_kostochku_dlya_sobaki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92791">
            <a:off x="2888944" y="1321451"/>
            <a:ext cx="1778000" cy="1333500"/>
          </a:xfrm>
          <a:prstGeom prst="rect">
            <a:avLst/>
          </a:prstGeom>
        </p:spPr>
      </p:pic>
      <p:pic>
        <p:nvPicPr>
          <p:cNvPr id="14" name="Рисунок 13" descr="капуст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25"/>
          <a:stretch>
            <a:fillRect/>
          </a:stretch>
        </p:blipFill>
        <p:spPr>
          <a:xfrm>
            <a:off x="4267200" y="3810000"/>
            <a:ext cx="1447800" cy="1284923"/>
          </a:xfrm>
          <a:prstGeom prst="rect">
            <a:avLst/>
          </a:prstGeom>
        </p:spPr>
      </p:pic>
      <p:pic>
        <p:nvPicPr>
          <p:cNvPr id="15" name="Рисунок 14" descr="images (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55" t="54211" r="22830"/>
          <a:stretch>
            <a:fillRect/>
          </a:stretch>
        </p:blipFill>
        <p:spPr>
          <a:xfrm>
            <a:off x="3429000" y="2514600"/>
            <a:ext cx="2138856" cy="1057275"/>
          </a:xfrm>
          <a:prstGeom prst="rect">
            <a:avLst/>
          </a:prstGeom>
        </p:spPr>
      </p:pic>
      <p:pic>
        <p:nvPicPr>
          <p:cNvPr id="16" name="Рисунок 15" descr="корка-хлеба-7043988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9" t="10881" b="21110"/>
          <a:stretch>
            <a:fillRect/>
          </a:stretch>
        </p:blipFill>
        <p:spPr>
          <a:xfrm>
            <a:off x="3276600" y="6172200"/>
            <a:ext cx="896112" cy="457200"/>
          </a:xfrm>
          <a:prstGeom prst="rect">
            <a:avLst/>
          </a:prstGeom>
        </p:spPr>
      </p:pic>
      <p:pic>
        <p:nvPicPr>
          <p:cNvPr id="17" name="Рисунок 16" descr="ведро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5211255"/>
            <a:ext cx="1228725" cy="164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34E-6 L -0.37188 0.026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9419E-6 L 0.45348 -0.045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4099E-6 L -0.30416 -0.093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5413E-6 L 0.29983 0.455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6502E-6 L 0.28438 -0.488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20472E-7 L -0.20885 0.020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76600" y="0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Сварим каши всем цыплятам,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Молока нальём котятам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Отнесем овса коню,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Нарвем овцам лебеду.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Вискаса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дадим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мы кошке,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Купим шоколад Алешке.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  <p:pic>
        <p:nvPicPr>
          <p:cNvPr id="9" name="Рисунок 8" descr="цып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152400"/>
            <a:ext cx="990600" cy="914400"/>
          </a:xfrm>
          <a:prstGeom prst="rect">
            <a:avLst/>
          </a:prstGeom>
        </p:spPr>
      </p:pic>
      <p:pic>
        <p:nvPicPr>
          <p:cNvPr id="10" name="Рисунок 9" descr="ц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52400" y="2286000"/>
            <a:ext cx="2362200" cy="1762125"/>
          </a:xfrm>
          <a:prstGeom prst="rect">
            <a:avLst/>
          </a:prstGeom>
        </p:spPr>
      </p:pic>
      <p:pic>
        <p:nvPicPr>
          <p:cNvPr id="11" name="Рисунок 10" descr="лошад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895600"/>
            <a:ext cx="3581400" cy="3962400"/>
          </a:xfrm>
          <a:prstGeom prst="rect">
            <a:avLst/>
          </a:prstGeom>
        </p:spPr>
      </p:pic>
      <p:pic>
        <p:nvPicPr>
          <p:cNvPr id="12" name="Рисунок 11" descr="slide0013_image01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9600" y="4135405"/>
            <a:ext cx="3016314" cy="2722595"/>
          </a:xfrm>
          <a:prstGeom prst="rect">
            <a:avLst/>
          </a:prstGeom>
        </p:spPr>
      </p:pic>
      <p:pic>
        <p:nvPicPr>
          <p:cNvPr id="13" name="Рисунок 12" descr="Fall-2013-Boys-clothes-dashing-frog-prince-strip-pure-cotton-long-sleeve-T-Shirt-pants-2pc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52400" y="0"/>
            <a:ext cx="2286000" cy="2167053"/>
          </a:xfrm>
          <a:prstGeom prst="rect">
            <a:avLst/>
          </a:prstGeom>
        </p:spPr>
      </p:pic>
      <p:pic>
        <p:nvPicPr>
          <p:cNvPr id="14" name="Рисунок 13" descr="кошк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16602" b="5155"/>
          <a:stretch>
            <a:fillRect/>
          </a:stretch>
        </p:blipFill>
        <p:spPr>
          <a:xfrm>
            <a:off x="6019800" y="1066800"/>
            <a:ext cx="2325757" cy="1981200"/>
          </a:xfrm>
          <a:prstGeom prst="rect">
            <a:avLst/>
          </a:prstGeom>
        </p:spPr>
      </p:pic>
      <p:pic>
        <p:nvPicPr>
          <p:cNvPr id="15" name="Рисунок 14" descr="каш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6002337"/>
            <a:ext cx="1244600" cy="855663"/>
          </a:xfrm>
          <a:prstGeom prst="rect">
            <a:avLst/>
          </a:prstGeom>
        </p:spPr>
      </p:pic>
      <p:pic>
        <p:nvPicPr>
          <p:cNvPr id="16" name="Рисунок 15" descr="чашка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5734050"/>
            <a:ext cx="1123950" cy="1123950"/>
          </a:xfrm>
          <a:prstGeom prst="rect">
            <a:avLst/>
          </a:prstGeom>
        </p:spPr>
      </p:pic>
      <p:pic>
        <p:nvPicPr>
          <p:cNvPr id="17" name="Рисунок 16" descr="овёс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77772" flipH="1">
            <a:off x="3962400" y="1882140"/>
            <a:ext cx="1676400" cy="1508760"/>
          </a:xfrm>
          <a:prstGeom prst="rect">
            <a:avLst/>
          </a:prstGeom>
        </p:spPr>
      </p:pic>
      <p:pic>
        <p:nvPicPr>
          <p:cNvPr id="18" name="Рисунок 17" descr="лебеда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362200"/>
            <a:ext cx="1924383" cy="1924383"/>
          </a:xfrm>
          <a:prstGeom prst="rect">
            <a:avLst/>
          </a:prstGeom>
        </p:spPr>
      </p:pic>
      <p:pic>
        <p:nvPicPr>
          <p:cNvPr id="19" name="Рисунок 18" descr="whiskas-zhele-s-kuritsei-i-pechenyu-400-gr-1195-B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371600"/>
            <a:ext cx="952500" cy="952500"/>
          </a:xfrm>
          <a:prstGeom prst="rect">
            <a:avLst/>
          </a:prstGeom>
        </p:spPr>
      </p:pic>
      <p:pic>
        <p:nvPicPr>
          <p:cNvPr id="20" name="Рисунок 19" descr="images (3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51" t="24903" b="19066"/>
          <a:stretch>
            <a:fillRect/>
          </a:stretch>
        </p:blipFill>
        <p:spPr>
          <a:xfrm>
            <a:off x="4343400" y="4267200"/>
            <a:ext cx="1071562" cy="685800"/>
          </a:xfrm>
          <a:prstGeom prst="rect">
            <a:avLst/>
          </a:prstGeom>
        </p:spPr>
      </p:pic>
      <p:pic>
        <p:nvPicPr>
          <p:cNvPr id="21" name="Рисунок 20" descr="images (6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648200"/>
            <a:ext cx="1352550" cy="94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89868E-7 L 0.39861 -0.792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406E-6 L -0.36146 -0.36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1858E-6 L 0.13333 0.526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5684E-6 L -0.03854 0.381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99E-6 L 0.55625 0.14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721E-6 L -0.325 -0.532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2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7481E-6 L -0.36684 -0.46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76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   Кто что любит - 2</vt:lpstr>
      <vt:lpstr>Отнесём овса коню,</vt:lpstr>
      <vt:lpstr>Нарвём овцам лебеду.</vt:lpstr>
      <vt:lpstr>Вискаса дадим мы кошке</vt:lpstr>
      <vt:lpstr>Купим шоколад Алешке.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любит</dc:title>
  <cp:lastModifiedBy>User</cp:lastModifiedBy>
  <cp:revision>40</cp:revision>
  <dcterms:modified xsi:type="dcterms:W3CDTF">2015-03-20T20:22:13Z</dcterms:modified>
</cp:coreProperties>
</file>