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0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47799"/>
          </a:xfrm>
          <a:solidFill>
            <a:schemeClr val="bg1">
              <a:alpha val="72000"/>
            </a:schemeClr>
          </a:solidFill>
        </p:spPr>
        <p:txBody>
          <a:bodyPr>
            <a:normAutofit/>
          </a:bodyPr>
          <a:lstStyle/>
          <a:p>
            <a:r>
              <a:rPr lang="ru-RU" b="1" dirty="0" smtClean="0">
                <a:latin typeface="Comic Sans MS" pitchFamily="66" charset="0"/>
              </a:rPr>
              <a:t>Кто что любит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4" name="Рисунок 3" descr="images (7)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381000"/>
            <a:ext cx="1833562" cy="1590101"/>
          </a:xfrm>
          <a:prstGeom prst="rect">
            <a:avLst/>
          </a:prstGeom>
        </p:spPr>
      </p:pic>
      <p:pic>
        <p:nvPicPr>
          <p:cNvPr id="6" name="Рисунок 5" descr="kak_naricovat_kostochku_dlya_sobaki3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202861">
            <a:off x="3858166" y="4696978"/>
            <a:ext cx="2592952" cy="1944714"/>
          </a:xfrm>
          <a:prstGeom prst="rect">
            <a:avLst/>
          </a:prstGeom>
        </p:spPr>
      </p:pic>
      <p:pic>
        <p:nvPicPr>
          <p:cNvPr id="7" name="Рисунок 6" descr="99992081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 rot="2356412">
            <a:off x="0" y="2209800"/>
            <a:ext cx="1828800" cy="1828800"/>
          </a:xfrm>
          <a:prstGeom prst="rect">
            <a:avLst/>
          </a:prstGeom>
        </p:spPr>
      </p:pic>
      <p:pic>
        <p:nvPicPr>
          <p:cNvPr id="8" name="Рисунок 7" descr="корка-хлеба-7043988ии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3602" b="23830"/>
          <a:stretch>
            <a:fillRect/>
          </a:stretch>
        </p:blipFill>
        <p:spPr>
          <a:xfrm>
            <a:off x="2514600" y="1683726"/>
            <a:ext cx="2438400" cy="1078523"/>
          </a:xfrm>
          <a:prstGeom prst="rect">
            <a:avLst/>
          </a:prstGeom>
        </p:spPr>
      </p:pic>
      <p:pic>
        <p:nvPicPr>
          <p:cNvPr id="9" name="Рисунок 8" descr="каша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43600" y="4538662"/>
            <a:ext cx="3373582" cy="2319338"/>
          </a:xfrm>
          <a:prstGeom prst="rect">
            <a:avLst/>
          </a:prstGeom>
        </p:spPr>
      </p:pic>
      <p:pic>
        <p:nvPicPr>
          <p:cNvPr id="10" name="Рисунок 9" descr="013199-0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09800" y="3429000"/>
            <a:ext cx="2133600" cy="2895599"/>
          </a:xfrm>
          <a:prstGeom prst="rect">
            <a:avLst/>
          </a:prstGeom>
        </p:spPr>
      </p:pic>
      <p:pic>
        <p:nvPicPr>
          <p:cNvPr id="11" name="Рисунок 10" descr="лебеда.pn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609600" y="3505200"/>
            <a:ext cx="3352800" cy="3352800"/>
          </a:xfrm>
          <a:prstGeom prst="rect">
            <a:avLst/>
          </a:prstGeom>
        </p:spPr>
      </p:pic>
      <p:pic>
        <p:nvPicPr>
          <p:cNvPr id="12" name="Рисунок 11" descr="овёс.png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19800" y="2286000"/>
            <a:ext cx="2870200" cy="2152650"/>
          </a:xfrm>
          <a:prstGeom prst="rect">
            <a:avLst/>
          </a:prstGeom>
        </p:spPr>
      </p:pic>
      <p:pic>
        <p:nvPicPr>
          <p:cNvPr id="13" name="Рисунок 12" descr="carrots2.full.jpg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07475" y="457200"/>
            <a:ext cx="4036525" cy="2347912"/>
          </a:xfrm>
          <a:prstGeom prst="rect">
            <a:avLst/>
          </a:prstGeom>
        </p:spPr>
      </p:pic>
      <p:pic>
        <p:nvPicPr>
          <p:cNvPr id="14" name="Рисунок 13" descr="salat-iz-kapusty-s-yablokami-i-morkovyu_39.jpg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3800" y="2971800"/>
            <a:ext cx="2914650" cy="1943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         </a:t>
            </a:r>
            <a:r>
              <a:rPr lang="ru-RU" b="1" dirty="0" smtClean="0"/>
              <a:t>Продолжение «Кто что любит»-2</a:t>
            </a:r>
            <a:endParaRPr lang="ru-RU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172200"/>
            <a:ext cx="9144000" cy="685800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Всыплем зёрен петушку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5" name="Рисунок 4" descr="зернышки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2275" b="23280"/>
          <a:stretch>
            <a:fillRect/>
          </a:stretch>
        </p:blipFill>
        <p:spPr>
          <a:xfrm>
            <a:off x="5029200" y="4529666"/>
            <a:ext cx="3581400" cy="1591733"/>
          </a:xfrm>
          <a:prstGeom prst="rect">
            <a:avLst/>
          </a:prstGeom>
        </p:spPr>
      </p:pic>
      <p:pic>
        <p:nvPicPr>
          <p:cNvPr id="8" name="Рисунок 7" descr="images (2)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4800" y="457200"/>
            <a:ext cx="5410200" cy="58360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973762"/>
            <a:ext cx="9144000" cy="88423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Бросим косточку Дружку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7" name="Рисунок 6" descr="такса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0" y="0"/>
            <a:ext cx="4343400" cy="5791200"/>
          </a:xfrm>
          <a:prstGeom prst="rect">
            <a:avLst/>
          </a:prstGeom>
        </p:spPr>
      </p:pic>
      <p:pic>
        <p:nvPicPr>
          <p:cNvPr id="12" name="Рисунок 11" descr="kak_naricovat_kostochku_dlya_sobaki3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8310"/>
          <a:stretch>
            <a:fillRect/>
          </a:stretch>
        </p:blipFill>
        <p:spPr>
          <a:xfrm rot="19886468">
            <a:off x="3661584" y="3920501"/>
            <a:ext cx="3606800" cy="220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2362"/>
            <a:ext cx="8229600" cy="65563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Кролику – листок капусты,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4" name="Содержимое 3" descr="кролик1.JPG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43199" y="685800"/>
            <a:ext cx="6307893" cy="5437403"/>
          </a:xfrm>
        </p:spPr>
      </p:pic>
      <p:pic>
        <p:nvPicPr>
          <p:cNvPr id="5" name="Рисунок 4" descr="капуста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0516"/>
          <a:stretch>
            <a:fillRect/>
          </a:stretch>
        </p:blipFill>
        <p:spPr>
          <a:xfrm>
            <a:off x="0" y="3505200"/>
            <a:ext cx="320040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6000"/>
            <a:ext cx="8229600" cy="57943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А корове – травки вкусной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5" name="Рисунок 4" descr="корова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4876800" y="-457200"/>
            <a:ext cx="8001000" cy="5520125"/>
          </a:xfrm>
          <a:prstGeom prst="rect">
            <a:avLst/>
          </a:prstGeom>
        </p:spPr>
      </p:pic>
      <p:pic>
        <p:nvPicPr>
          <p:cNvPr id="6" name="Рисунок 5" descr="images (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9211" t="53220" r="22368"/>
          <a:stretch>
            <a:fillRect/>
          </a:stretch>
        </p:blipFill>
        <p:spPr>
          <a:xfrm>
            <a:off x="4953000" y="4191000"/>
            <a:ext cx="3962400" cy="19423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77909E-6 L 0.6625 0.064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" y="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5867400"/>
            <a:ext cx="8229600" cy="73183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Мышке мы оставим корку,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6" name="Рисунок 5" descr="mouse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" y="609600"/>
            <a:ext cx="5562600" cy="5199821"/>
          </a:xfrm>
          <a:prstGeom prst="rect">
            <a:avLst/>
          </a:prstGeom>
        </p:spPr>
      </p:pic>
      <p:pic>
        <p:nvPicPr>
          <p:cNvPr id="7" name="Рисунок 6" descr="корка-хлеба-7043988ии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313" t="12305" b="22067"/>
          <a:stretch>
            <a:fillRect/>
          </a:stretch>
        </p:blipFill>
        <p:spPr>
          <a:xfrm>
            <a:off x="5867400" y="4343400"/>
            <a:ext cx="2514600" cy="1219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6049962"/>
            <a:ext cx="8229600" cy="80803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Пойло вынесем телёнку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4" name="Рисунок 3" descr="телёнок.jpe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219200" y="-228600"/>
            <a:ext cx="6959599" cy="5219700"/>
          </a:xfrm>
          <a:prstGeom prst="rect">
            <a:avLst/>
          </a:prstGeom>
        </p:spPr>
      </p:pic>
      <p:pic>
        <p:nvPicPr>
          <p:cNvPr id="5" name="Рисунок 4" descr="ведро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95514" y="3352800"/>
            <a:ext cx="2248486" cy="30134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26301E-6 L 0.40278 0.174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" y="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5973762"/>
            <a:ext cx="8229600" cy="88423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Сварим  каши всем цыплятам,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4" name="Рисунок 3" descr="цыпл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00" y="0"/>
            <a:ext cx="2493411" cy="2428478"/>
          </a:xfrm>
          <a:prstGeom prst="rect">
            <a:avLst/>
          </a:prstGeom>
        </p:spPr>
      </p:pic>
      <p:pic>
        <p:nvPicPr>
          <p:cNvPr id="5" name="Рисунок 4" descr="siplenok.jpgццып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00" y="4572000"/>
            <a:ext cx="1987062" cy="2066544"/>
          </a:xfrm>
          <a:prstGeom prst="rect">
            <a:avLst/>
          </a:prstGeom>
        </p:spPr>
      </p:pic>
      <p:pic>
        <p:nvPicPr>
          <p:cNvPr id="6" name="Рисунок 5" descr="цыпка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81000"/>
            <a:ext cx="2057400" cy="1968246"/>
          </a:xfrm>
          <a:prstGeom prst="rect">
            <a:avLst/>
          </a:prstGeom>
        </p:spPr>
      </p:pic>
      <p:pic>
        <p:nvPicPr>
          <p:cNvPr id="8" name="Рисунок 7" descr="цыпп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3800" y="914400"/>
            <a:ext cx="1676400" cy="1950428"/>
          </a:xfrm>
          <a:prstGeom prst="rect">
            <a:avLst/>
          </a:prstGeom>
        </p:spPr>
      </p:pic>
      <p:pic>
        <p:nvPicPr>
          <p:cNvPr id="10" name="Рисунок 9" descr="каша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62200" y="2971800"/>
            <a:ext cx="4267200" cy="2933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778E-17 4.07587E-6 L 0.10417 0.4006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2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4.44136E-7 L -0.10295 0.4004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80199E-6 L 0 0.2021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89313E-6 L -0.09201 0.01597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" y="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6049962"/>
            <a:ext cx="8229600" cy="808038"/>
          </a:xfrm>
        </p:spPr>
        <p:txBody>
          <a:bodyPr>
            <a:normAutofit/>
          </a:bodyPr>
          <a:lstStyle/>
          <a:p>
            <a:r>
              <a:rPr lang="ru-RU" sz="2000" dirty="0" smtClean="0">
                <a:latin typeface="Comic Sans MS" pitchFamily="66" charset="0"/>
              </a:rPr>
              <a:t>Молочка нальём котятам</a:t>
            </a:r>
            <a:endParaRPr lang="ru-RU" sz="2000" dirty="0">
              <a:latin typeface="Comic Sans MS" pitchFamily="66" charset="0"/>
            </a:endParaRPr>
          </a:p>
        </p:txBody>
      </p:sp>
      <p:pic>
        <p:nvPicPr>
          <p:cNvPr id="9" name="Рисунок 8" descr="котята.gif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2000" y="-76200"/>
            <a:ext cx="4956875" cy="3509467"/>
          </a:xfrm>
          <a:prstGeom prst="rect">
            <a:avLst/>
          </a:prstGeom>
        </p:spPr>
      </p:pic>
      <p:pic>
        <p:nvPicPr>
          <p:cNvPr id="11" name="Рисунок 10" descr="коты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838200" y="3429000"/>
            <a:ext cx="4343400" cy="3120009"/>
          </a:xfrm>
          <a:prstGeom prst="rect">
            <a:avLst/>
          </a:prstGeom>
        </p:spPr>
      </p:pic>
      <p:pic>
        <p:nvPicPr>
          <p:cNvPr id="13" name="Рисунок 12" descr="кот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DFFFE"/>
              </a:clrFrom>
              <a:clrTo>
                <a:srgbClr val="FD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29200" y="3810000"/>
            <a:ext cx="3581400" cy="2373956"/>
          </a:xfrm>
          <a:prstGeom prst="rect">
            <a:avLst/>
          </a:prstGeom>
        </p:spPr>
      </p:pic>
      <p:pic>
        <p:nvPicPr>
          <p:cNvPr id="14" name="Рисунок 13" descr="чашка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9000" y="2667000"/>
            <a:ext cx="2362200" cy="2362200"/>
          </a:xfrm>
          <a:prstGeom prst="rect">
            <a:avLst/>
          </a:prstGeom>
        </p:spPr>
      </p:pic>
      <p:pic>
        <p:nvPicPr>
          <p:cNvPr id="16" name="Рисунок 15" descr="013199-0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0" y="0"/>
            <a:ext cx="1752600" cy="3010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87E-6 L -0.21268 0.11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" y="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43</Words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Кто что любит</vt:lpstr>
      <vt:lpstr>Всыплем зёрен петушку</vt:lpstr>
      <vt:lpstr>Бросим косточку Дружку</vt:lpstr>
      <vt:lpstr>Кролику – листок капусты,</vt:lpstr>
      <vt:lpstr>А корове – травки вкусной</vt:lpstr>
      <vt:lpstr>Мышке мы оставим корку,</vt:lpstr>
      <vt:lpstr>Пойло вынесем телёнку</vt:lpstr>
      <vt:lpstr>Сварим  каши всем цыплятам,</vt:lpstr>
      <vt:lpstr>Молочка нальём котятам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Кто что любит</dc:title>
  <cp:lastModifiedBy>User</cp:lastModifiedBy>
  <cp:revision>40</cp:revision>
  <dcterms:modified xsi:type="dcterms:W3CDTF">2015-03-20T20:24:14Z</dcterms:modified>
</cp:coreProperties>
</file>