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1" r:id="rId4"/>
    <p:sldId id="262" r:id="rId5"/>
    <p:sldId id="263" r:id="rId6"/>
    <p:sldId id="264" r:id="rId7"/>
    <p:sldId id="265" r:id="rId8"/>
    <p:sldId id="257" r:id="rId9"/>
    <p:sldId id="258" r:id="rId10"/>
    <p:sldId id="266" r:id="rId11"/>
    <p:sldId id="259" r:id="rId12"/>
    <p:sldId id="267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A2DA-008A-4EB3-BB1F-8F73319B51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D260-87D2-4466-8CEB-1E1E7127B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A2DA-008A-4EB3-BB1F-8F73319B51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D260-87D2-4466-8CEB-1E1E7127B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A2DA-008A-4EB3-BB1F-8F73319B51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D260-87D2-4466-8CEB-1E1E7127B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A2DA-008A-4EB3-BB1F-8F73319B51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D260-87D2-4466-8CEB-1E1E7127B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A2DA-008A-4EB3-BB1F-8F73319B51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D260-87D2-4466-8CEB-1E1E7127B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A2DA-008A-4EB3-BB1F-8F73319B51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D260-87D2-4466-8CEB-1E1E7127B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A2DA-008A-4EB3-BB1F-8F73319B51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D260-87D2-4466-8CEB-1E1E7127B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A2DA-008A-4EB3-BB1F-8F73319B51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D260-87D2-4466-8CEB-1E1E7127B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A2DA-008A-4EB3-BB1F-8F73319B51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D260-87D2-4466-8CEB-1E1E7127B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A2DA-008A-4EB3-BB1F-8F73319B51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D260-87D2-4466-8CEB-1E1E7127B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A2DA-008A-4EB3-BB1F-8F73319B51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D260-87D2-4466-8CEB-1E1E7127B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BA2DA-008A-4EB3-BB1F-8F73319B51B3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3D260-87D2-4466-8CEB-1E1E7127B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Презентация для детей раннего возраста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« Мои зубки»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/>
          <a:lstStyle/>
          <a:p>
            <a:endParaRPr lang="ru-RU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Медведева К.М.</a:t>
            </a:r>
          </a:p>
          <a:p>
            <a:r>
              <a:rPr lang="ru-RU" sz="2000" dirty="0" smtClean="0"/>
              <a:t>2015 г.</a:t>
            </a:r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врач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404664"/>
            <a:ext cx="7344816" cy="547260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kmvkids.ru/files/catalog/thumb1/000000047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9992" cy="4499992"/>
          </a:xfrm>
          <a:prstGeom prst="rect">
            <a:avLst/>
          </a:prstGeom>
          <a:noFill/>
        </p:spPr>
      </p:pic>
      <p:pic>
        <p:nvPicPr>
          <p:cNvPr id="5124" name="Picture 4" descr="http://www.mybabytoys.ru/photo/3097-10-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358007"/>
            <a:ext cx="4499992" cy="4499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ебенок чистит зуб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3" y="620688"/>
            <a:ext cx="7920880" cy="568863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gyalta.com/iphoto/big/1290720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73222" cy="6021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Pictures\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уды паста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755576" y="620688"/>
            <a:ext cx="7632848" cy="5904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аста детска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548680"/>
            <a:ext cx="2604871" cy="4525963"/>
          </a:xfrm>
        </p:spPr>
      </p:pic>
      <p:pic>
        <p:nvPicPr>
          <p:cNvPr id="5" name="Рисунок 4" descr="детская паст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420888"/>
            <a:ext cx="2962275" cy="41764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уб с пасто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7848871" cy="568863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щет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8352928" cy="576064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улыбка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 contrast="-10000"/>
          </a:blip>
          <a:stretch>
            <a:fillRect/>
          </a:stretch>
        </p:blipFill>
        <p:spPr>
          <a:xfrm>
            <a:off x="395536" y="1052736"/>
            <a:ext cx="8424936" cy="5184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Picture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us\Pictures\088c69bfb5f79a66579bb4e2188022a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</Words>
  <Application>Microsoft Office PowerPoint</Application>
  <PresentationFormat>Экран (4:3)</PresentationFormat>
  <Paragraphs>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для детей раннего возраста « Мои зубки»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4</cp:revision>
  <dcterms:created xsi:type="dcterms:W3CDTF">2013-05-14T15:49:28Z</dcterms:created>
  <dcterms:modified xsi:type="dcterms:W3CDTF">2015-03-24T22:30:43Z</dcterms:modified>
</cp:coreProperties>
</file>